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8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1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6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2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6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7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3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2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7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3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5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3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58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8" y="139980"/>
            <a:ext cx="4646944" cy="65780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0592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809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863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801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4174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8156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0057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6352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9364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2462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4888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1685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4960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822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065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73FE7444-C0AF-AB85-4B95-EF3A1C98C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523980" y="10"/>
            <a:ext cx="12191980" cy="685799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55DC1061-097F-2D4F-8AE1-233969EF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528" y="139980"/>
            <a:ext cx="4646944" cy="65780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48358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tūra">
  <a:themeElements>
    <a:clrScheme name="Kontūra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Kontū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ūr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TM04033919[[fn=Kontūra]]</Template>
  <TotalTime>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Kontūra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Eduards Lielpeters</dc:creator>
  <cp:lastModifiedBy>Velga Licite</cp:lastModifiedBy>
  <cp:revision>2</cp:revision>
  <dcterms:created xsi:type="dcterms:W3CDTF">2023-06-28T11:22:24Z</dcterms:created>
  <dcterms:modified xsi:type="dcterms:W3CDTF">2023-07-04T07:39:40Z</dcterms:modified>
</cp:coreProperties>
</file>