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7" r:id="rId4"/>
    <p:sldId id="257" r:id="rId5"/>
    <p:sldId id="266" r:id="rId6"/>
    <p:sldId id="281" r:id="rId7"/>
    <p:sldId id="270" r:id="rId8"/>
    <p:sldId id="268" r:id="rId9"/>
    <p:sldId id="275" r:id="rId10"/>
    <p:sldId id="269" r:id="rId11"/>
    <p:sldId id="279" r:id="rId12"/>
    <p:sldId id="278" r:id="rId13"/>
    <p:sldId id="264" r:id="rId14"/>
    <p:sldId id="283" r:id="rId15"/>
    <p:sldId id="277" r:id="rId16"/>
    <p:sldId id="276" r:id="rId17"/>
    <p:sldId id="273" r:id="rId18"/>
    <p:sldId id="282" r:id="rId19"/>
    <p:sldId id="274" r:id="rId20"/>
    <p:sldId id="261" r:id="rId21"/>
  </p:sldIdLst>
  <p:sldSz cx="9144000" cy="5143500" type="screen16x9"/>
  <p:notesSz cx="6858000" cy="9144000"/>
  <p:defaultTextStyle>
    <a:defPPr>
      <a:defRPr lang="x-none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2F85"/>
    <a:srgbClr val="CC99FF"/>
    <a:srgbClr val="9966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CDDF56-4C20-4FE7-B61D-6AE557BBB362}" v="45" dt="2021-08-01T20:34:36.842"/>
    <p1510:client id="{FD1563CC-2F7F-46B4-AE35-74CBB4569E88}" v="2" dt="2021-08-02T06:35:51.4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0"/>
    <p:restoredTop sz="94694"/>
  </p:normalViewPr>
  <p:slideViewPr>
    <p:cSldViewPr snapToGrid="0" snapToObjects="1">
      <p:cViewPr varScale="1">
        <p:scale>
          <a:sx n="107" d="100"/>
          <a:sy n="107" d="100"/>
        </p:scale>
        <p:origin x="840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Krastiņa" userId="e33e3ef2366ea01c" providerId="LiveId" clId="{FD1563CC-2F7F-46B4-AE35-74CBB4569E88}"/>
    <pc:docChg chg="custSel delSld modSld sldOrd">
      <pc:chgData name="Linda Krastiņa" userId="e33e3ef2366ea01c" providerId="LiveId" clId="{FD1563CC-2F7F-46B4-AE35-74CBB4569E88}" dt="2021-08-02T07:59:24.817" v="216"/>
      <pc:docMkLst>
        <pc:docMk/>
      </pc:docMkLst>
      <pc:sldChg chg="modSp mod">
        <pc:chgData name="Linda Krastiņa" userId="e33e3ef2366ea01c" providerId="LiveId" clId="{FD1563CC-2F7F-46B4-AE35-74CBB4569E88}" dt="2021-08-02T06:02:47.515" v="167" actId="20577"/>
        <pc:sldMkLst>
          <pc:docMk/>
          <pc:sldMk cId="1306062998" sldId="257"/>
        </pc:sldMkLst>
        <pc:spChg chg="mod">
          <ac:chgData name="Linda Krastiņa" userId="e33e3ef2366ea01c" providerId="LiveId" clId="{FD1563CC-2F7F-46B4-AE35-74CBB4569E88}" dt="2021-08-02T06:02:47.515" v="167" actId="20577"/>
          <ac:spMkLst>
            <pc:docMk/>
            <pc:sldMk cId="1306062998" sldId="257"/>
            <ac:spMk id="3" creationId="{72C04559-CFCA-244A-AF13-F6E2AE33917A}"/>
          </ac:spMkLst>
        </pc:spChg>
      </pc:sldChg>
      <pc:sldChg chg="del">
        <pc:chgData name="Linda Krastiņa" userId="e33e3ef2366ea01c" providerId="LiveId" clId="{FD1563CC-2F7F-46B4-AE35-74CBB4569E88}" dt="2021-08-02T07:58:54.988" v="210" actId="2696"/>
        <pc:sldMkLst>
          <pc:docMk/>
          <pc:sldMk cId="257807271" sldId="262"/>
        </pc:sldMkLst>
      </pc:sldChg>
      <pc:sldChg chg="ord">
        <pc:chgData name="Linda Krastiņa" userId="e33e3ef2366ea01c" providerId="LiveId" clId="{FD1563CC-2F7F-46B4-AE35-74CBB4569E88}" dt="2021-08-02T06:36:24.956" v="191"/>
        <pc:sldMkLst>
          <pc:docMk/>
          <pc:sldMk cId="3549327120" sldId="268"/>
        </pc:sldMkLst>
      </pc:sldChg>
      <pc:sldChg chg="addSp modSp mod">
        <pc:chgData name="Linda Krastiņa" userId="e33e3ef2366ea01c" providerId="LiveId" clId="{FD1563CC-2F7F-46B4-AE35-74CBB4569E88}" dt="2021-08-02T07:19:49.355" v="195" actId="20577"/>
        <pc:sldMkLst>
          <pc:docMk/>
          <pc:sldMk cId="2069041916" sldId="270"/>
        </pc:sldMkLst>
        <pc:spChg chg="mod">
          <ac:chgData name="Linda Krastiņa" userId="e33e3ef2366ea01c" providerId="LiveId" clId="{FD1563CC-2F7F-46B4-AE35-74CBB4569E88}" dt="2021-08-02T07:19:49.355" v="195" actId="20577"/>
          <ac:spMkLst>
            <pc:docMk/>
            <pc:sldMk cId="2069041916" sldId="270"/>
            <ac:spMk id="2" creationId="{CEC08A96-3914-954C-8A3A-E7EB7C72550C}"/>
          </ac:spMkLst>
        </pc:spChg>
        <pc:picChg chg="mod">
          <ac:chgData name="Linda Krastiņa" userId="e33e3ef2366ea01c" providerId="LiveId" clId="{FD1563CC-2F7F-46B4-AE35-74CBB4569E88}" dt="2021-08-02T06:31:42.717" v="175" actId="1076"/>
          <ac:picMkLst>
            <pc:docMk/>
            <pc:sldMk cId="2069041916" sldId="270"/>
            <ac:picMk id="6" creationId="{0AAD850F-A9AC-4773-91E2-DC6778FDC5C1}"/>
          </ac:picMkLst>
        </pc:picChg>
        <pc:picChg chg="mod">
          <ac:chgData name="Linda Krastiņa" userId="e33e3ef2366ea01c" providerId="LiveId" clId="{FD1563CC-2F7F-46B4-AE35-74CBB4569E88}" dt="2021-08-02T06:31:50.464" v="178" actId="1076"/>
          <ac:picMkLst>
            <pc:docMk/>
            <pc:sldMk cId="2069041916" sldId="270"/>
            <ac:picMk id="7" creationId="{07E70B05-1E24-4A5D-BD81-70B6F8F9AA5E}"/>
          </ac:picMkLst>
        </pc:picChg>
        <pc:picChg chg="mod">
          <ac:chgData name="Linda Krastiņa" userId="e33e3ef2366ea01c" providerId="LiveId" clId="{FD1563CC-2F7F-46B4-AE35-74CBB4569E88}" dt="2021-08-02T06:32:02.213" v="181" actId="1076"/>
          <ac:picMkLst>
            <pc:docMk/>
            <pc:sldMk cId="2069041916" sldId="270"/>
            <ac:picMk id="8" creationId="{7B579567-E3B5-4024-B60F-E83595DFC19D}"/>
          </ac:picMkLst>
        </pc:picChg>
        <pc:picChg chg="add mod">
          <ac:chgData name="Linda Krastiņa" userId="e33e3ef2366ea01c" providerId="LiveId" clId="{FD1563CC-2F7F-46B4-AE35-74CBB4569E88}" dt="2021-08-02T06:31:48.521" v="177" actId="14100"/>
          <ac:picMkLst>
            <pc:docMk/>
            <pc:sldMk cId="2069041916" sldId="270"/>
            <ac:picMk id="9" creationId="{085AEA58-3A08-4699-B52E-559A5C28DF28}"/>
          </ac:picMkLst>
        </pc:picChg>
      </pc:sldChg>
      <pc:sldChg chg="del">
        <pc:chgData name="Linda Krastiņa" userId="e33e3ef2366ea01c" providerId="LiveId" clId="{FD1563CC-2F7F-46B4-AE35-74CBB4569E88}" dt="2021-08-02T05:54:54.051" v="164" actId="2696"/>
        <pc:sldMkLst>
          <pc:docMk/>
          <pc:sldMk cId="1015588116" sldId="271"/>
        </pc:sldMkLst>
      </pc:sldChg>
      <pc:sldChg chg="ord">
        <pc:chgData name="Linda Krastiņa" userId="e33e3ef2366ea01c" providerId="LiveId" clId="{FD1563CC-2F7F-46B4-AE35-74CBB4569E88}" dt="2021-08-02T07:59:22.537" v="214"/>
        <pc:sldMkLst>
          <pc:docMk/>
          <pc:sldMk cId="3847205501" sldId="273"/>
        </pc:sldMkLst>
      </pc:sldChg>
      <pc:sldChg chg="modSp mod">
        <pc:chgData name="Linda Krastiņa" userId="e33e3ef2366ea01c" providerId="LiveId" clId="{FD1563CC-2F7F-46B4-AE35-74CBB4569E88}" dt="2021-08-02T06:38:35.313" v="194" actId="1076"/>
        <pc:sldMkLst>
          <pc:docMk/>
          <pc:sldMk cId="3995699229" sldId="274"/>
        </pc:sldMkLst>
        <pc:spChg chg="mod">
          <ac:chgData name="Linda Krastiņa" userId="e33e3ef2366ea01c" providerId="LiveId" clId="{FD1563CC-2F7F-46B4-AE35-74CBB4569E88}" dt="2021-08-02T06:38:35.313" v="194" actId="1076"/>
          <ac:spMkLst>
            <pc:docMk/>
            <pc:sldMk cId="3995699229" sldId="274"/>
            <ac:spMk id="8" creationId="{B54A9310-E525-4DD6-A543-8DED61103B4F}"/>
          </ac:spMkLst>
        </pc:spChg>
        <pc:picChg chg="mod">
          <ac:chgData name="Linda Krastiņa" userId="e33e3ef2366ea01c" providerId="LiveId" clId="{FD1563CC-2F7F-46B4-AE35-74CBB4569E88}" dt="2021-08-02T06:38:25.649" v="192" actId="14100"/>
          <ac:picMkLst>
            <pc:docMk/>
            <pc:sldMk cId="3995699229" sldId="274"/>
            <ac:picMk id="5" creationId="{8571ABAC-FA77-421A-88E6-0B9C5B544DC5}"/>
          </ac:picMkLst>
        </pc:picChg>
        <pc:picChg chg="mod">
          <ac:chgData name="Linda Krastiņa" userId="e33e3ef2366ea01c" providerId="LiveId" clId="{FD1563CC-2F7F-46B4-AE35-74CBB4569E88}" dt="2021-08-02T06:38:29.175" v="193" actId="1076"/>
          <ac:picMkLst>
            <pc:docMk/>
            <pc:sldMk cId="3995699229" sldId="274"/>
            <ac:picMk id="6" creationId="{09E94EBB-D3A3-419B-96CC-4BD1894F2271}"/>
          </ac:picMkLst>
        </pc:picChg>
      </pc:sldChg>
      <pc:sldChg chg="modSp mod">
        <pc:chgData name="Linda Krastiņa" userId="e33e3ef2366ea01c" providerId="LiveId" clId="{FD1563CC-2F7F-46B4-AE35-74CBB4569E88}" dt="2021-08-02T07:20:48.229" v="196" actId="1076"/>
        <pc:sldMkLst>
          <pc:docMk/>
          <pc:sldMk cId="129020122" sldId="275"/>
        </pc:sldMkLst>
        <pc:spChg chg="mod">
          <ac:chgData name="Linda Krastiņa" userId="e33e3ef2366ea01c" providerId="LiveId" clId="{FD1563CC-2F7F-46B4-AE35-74CBB4569E88}" dt="2021-08-02T07:20:48.229" v="196" actId="1076"/>
          <ac:spMkLst>
            <pc:docMk/>
            <pc:sldMk cId="129020122" sldId="275"/>
            <ac:spMk id="2" creationId="{CEC08A96-3914-954C-8A3A-E7EB7C72550C}"/>
          </ac:spMkLst>
        </pc:spChg>
      </pc:sldChg>
      <pc:sldChg chg="ord">
        <pc:chgData name="Linda Krastiņa" userId="e33e3ef2366ea01c" providerId="LiveId" clId="{FD1563CC-2F7F-46B4-AE35-74CBB4569E88}" dt="2021-08-02T07:59:24.817" v="216"/>
        <pc:sldMkLst>
          <pc:docMk/>
          <pc:sldMk cId="4186634116" sldId="277"/>
        </pc:sldMkLst>
      </pc:sldChg>
      <pc:sldChg chg="delSp del mod">
        <pc:chgData name="Linda Krastiņa" userId="e33e3ef2366ea01c" providerId="LiveId" clId="{FD1563CC-2F7F-46B4-AE35-74CBB4569E88}" dt="2021-08-02T06:36:09.533" v="189" actId="2696"/>
        <pc:sldMkLst>
          <pc:docMk/>
          <pc:sldMk cId="3022707459" sldId="280"/>
        </pc:sldMkLst>
        <pc:picChg chg="del">
          <ac:chgData name="Linda Krastiņa" userId="e33e3ef2366ea01c" providerId="LiveId" clId="{FD1563CC-2F7F-46B4-AE35-74CBB4569E88}" dt="2021-08-02T06:35:48.168" v="183" actId="21"/>
          <ac:picMkLst>
            <pc:docMk/>
            <pc:sldMk cId="3022707459" sldId="280"/>
            <ac:picMk id="5" creationId="{A1B69B53-075E-4DA3-83E1-2CD5F0FE7B32}"/>
          </ac:picMkLst>
        </pc:picChg>
      </pc:sldChg>
      <pc:sldChg chg="addSp delSp modSp mod">
        <pc:chgData name="Linda Krastiņa" userId="e33e3ef2366ea01c" providerId="LiveId" clId="{FD1563CC-2F7F-46B4-AE35-74CBB4569E88}" dt="2021-08-02T07:58:01.307" v="209" actId="1076"/>
        <pc:sldMkLst>
          <pc:docMk/>
          <pc:sldMk cId="2861690278" sldId="281"/>
        </pc:sldMkLst>
        <pc:spChg chg="mod">
          <ac:chgData name="Linda Krastiņa" userId="e33e3ef2366ea01c" providerId="LiveId" clId="{FD1563CC-2F7F-46B4-AE35-74CBB4569E88}" dt="2021-08-02T07:58:01.307" v="209" actId="1076"/>
          <ac:spMkLst>
            <pc:docMk/>
            <pc:sldMk cId="2861690278" sldId="281"/>
            <ac:spMk id="2" creationId="{CEC08A96-3914-954C-8A3A-E7EB7C72550C}"/>
          </ac:spMkLst>
        </pc:spChg>
        <pc:picChg chg="add mod">
          <ac:chgData name="Linda Krastiņa" userId="e33e3ef2366ea01c" providerId="LiveId" clId="{FD1563CC-2F7F-46B4-AE35-74CBB4569E88}" dt="2021-08-02T06:36:01.185" v="188" actId="14100"/>
          <ac:picMkLst>
            <pc:docMk/>
            <pc:sldMk cId="2861690278" sldId="281"/>
            <ac:picMk id="6" creationId="{85243921-67CF-4A2E-B1C1-9CC7C657EFA0}"/>
          </ac:picMkLst>
        </pc:picChg>
        <pc:picChg chg="del">
          <ac:chgData name="Linda Krastiņa" userId="e33e3ef2366ea01c" providerId="LiveId" clId="{FD1563CC-2F7F-46B4-AE35-74CBB4569E88}" dt="2021-08-02T06:35:44" v="182" actId="478"/>
          <ac:picMkLst>
            <pc:docMk/>
            <pc:sldMk cId="2861690278" sldId="281"/>
            <ac:picMk id="9" creationId="{3624AEC1-FB2D-414E-88B0-94041B80E91D}"/>
          </ac:picMkLst>
        </pc:picChg>
      </pc:sldChg>
    </pc:docChg>
  </pc:docChgLst>
  <pc:docChgLst>
    <pc:chgData name="Linda Krastiņa" userId="e33e3ef2366ea01c" providerId="LiveId" clId="{E0BB81DC-EA2C-4C11-B548-E4DDC90D97F2}"/>
    <pc:docChg chg="undo custSel addSld delSld modSld sldOrd">
      <pc:chgData name="Linda Krastiņa" userId="e33e3ef2366ea01c" providerId="LiveId" clId="{E0BB81DC-EA2C-4C11-B548-E4DDC90D97F2}" dt="2021-07-17T19:24:15.341" v="1053" actId="20577"/>
      <pc:docMkLst>
        <pc:docMk/>
      </pc:docMkLst>
      <pc:sldChg chg="modSp mod">
        <pc:chgData name="Linda Krastiņa" userId="e33e3ef2366ea01c" providerId="LiveId" clId="{E0BB81DC-EA2C-4C11-B548-E4DDC90D97F2}" dt="2021-07-16T18:03:24.729" v="180" actId="2711"/>
        <pc:sldMkLst>
          <pc:docMk/>
          <pc:sldMk cId="3635548998" sldId="256"/>
        </pc:sldMkLst>
        <pc:spChg chg="mod">
          <ac:chgData name="Linda Krastiņa" userId="e33e3ef2366ea01c" providerId="LiveId" clId="{E0BB81DC-EA2C-4C11-B548-E4DDC90D97F2}" dt="2021-07-16T18:03:24.729" v="180" actId="2711"/>
          <ac:spMkLst>
            <pc:docMk/>
            <pc:sldMk cId="3635548998" sldId="256"/>
            <ac:spMk id="2" creationId="{CEC08A96-3914-954C-8A3A-E7EB7C72550C}"/>
          </ac:spMkLst>
        </pc:spChg>
        <pc:spChg chg="mod">
          <ac:chgData name="Linda Krastiņa" userId="e33e3ef2366ea01c" providerId="LiveId" clId="{E0BB81DC-EA2C-4C11-B548-E4DDC90D97F2}" dt="2021-07-16T18:02:10.936" v="179" actId="20577"/>
          <ac:spMkLst>
            <pc:docMk/>
            <pc:sldMk cId="3635548998" sldId="256"/>
            <ac:spMk id="3" creationId="{72C04559-CFCA-244A-AF13-F6E2AE33917A}"/>
          </ac:spMkLst>
        </pc:spChg>
      </pc:sldChg>
      <pc:sldChg chg="delSp modSp mod">
        <pc:chgData name="Linda Krastiņa" userId="e33e3ef2366ea01c" providerId="LiveId" clId="{E0BB81DC-EA2C-4C11-B548-E4DDC90D97F2}" dt="2021-07-17T18:30:46.438" v="208" actId="478"/>
        <pc:sldMkLst>
          <pc:docMk/>
          <pc:sldMk cId="1306062998" sldId="257"/>
        </pc:sldMkLst>
        <pc:spChg chg="mod">
          <ac:chgData name="Linda Krastiņa" userId="e33e3ef2366ea01c" providerId="LiveId" clId="{E0BB81DC-EA2C-4C11-B548-E4DDC90D97F2}" dt="2021-07-16T18:03:48.231" v="181" actId="2711"/>
          <ac:spMkLst>
            <pc:docMk/>
            <pc:sldMk cId="1306062998" sldId="257"/>
            <ac:spMk id="2" creationId="{CEC08A96-3914-954C-8A3A-E7EB7C72550C}"/>
          </ac:spMkLst>
        </pc:spChg>
        <pc:spChg chg="mod">
          <ac:chgData name="Linda Krastiņa" userId="e33e3ef2366ea01c" providerId="LiveId" clId="{E0BB81DC-EA2C-4C11-B548-E4DDC90D97F2}" dt="2021-07-16T18:04:07.448" v="188" actId="1076"/>
          <ac:spMkLst>
            <pc:docMk/>
            <pc:sldMk cId="1306062998" sldId="257"/>
            <ac:spMk id="3" creationId="{72C04559-CFCA-244A-AF13-F6E2AE33917A}"/>
          </ac:spMkLst>
        </pc:spChg>
        <pc:picChg chg="del">
          <ac:chgData name="Linda Krastiņa" userId="e33e3ef2366ea01c" providerId="LiveId" clId="{E0BB81DC-EA2C-4C11-B548-E4DDC90D97F2}" dt="2021-07-17T18:30:46.438" v="208" actId="478"/>
          <ac:picMkLst>
            <pc:docMk/>
            <pc:sldMk cId="1306062998" sldId="257"/>
            <ac:picMk id="5" creationId="{1956DBD5-861C-465A-9CB2-BCE97B4A56C2}"/>
          </ac:picMkLst>
        </pc:picChg>
      </pc:sldChg>
      <pc:sldChg chg="modSp mod ord">
        <pc:chgData name="Linda Krastiņa" userId="e33e3ef2366ea01c" providerId="LiveId" clId="{E0BB81DC-EA2C-4C11-B548-E4DDC90D97F2}" dt="2021-07-17T19:24:15.341" v="1053" actId="20577"/>
        <pc:sldMkLst>
          <pc:docMk/>
          <pc:sldMk cId="1719546069" sldId="258"/>
        </pc:sldMkLst>
        <pc:spChg chg="mod">
          <ac:chgData name="Linda Krastiņa" userId="e33e3ef2366ea01c" providerId="LiveId" clId="{E0BB81DC-EA2C-4C11-B548-E4DDC90D97F2}" dt="2021-07-17T19:24:15.341" v="1053" actId="20577"/>
          <ac:spMkLst>
            <pc:docMk/>
            <pc:sldMk cId="1719546069" sldId="258"/>
            <ac:spMk id="2" creationId="{CEC08A96-3914-954C-8A3A-E7EB7C72550C}"/>
          </ac:spMkLst>
        </pc:spChg>
      </pc:sldChg>
      <pc:sldChg chg="new del">
        <pc:chgData name="Linda Krastiņa" userId="e33e3ef2366ea01c" providerId="LiveId" clId="{E0BB81DC-EA2C-4C11-B548-E4DDC90D97F2}" dt="2021-07-17T18:23:54.265" v="192" actId="680"/>
        <pc:sldMkLst>
          <pc:docMk/>
          <pc:sldMk cId="725171804" sldId="259"/>
        </pc:sldMkLst>
      </pc:sldChg>
      <pc:sldChg chg="addSp delSp modSp new del mod setBg">
        <pc:chgData name="Linda Krastiņa" userId="e33e3ef2366ea01c" providerId="LiveId" clId="{E0BB81DC-EA2C-4C11-B548-E4DDC90D97F2}" dt="2021-07-17T18:43:39.299" v="431" actId="47"/>
        <pc:sldMkLst>
          <pc:docMk/>
          <pc:sldMk cId="2505644908" sldId="259"/>
        </pc:sldMkLst>
        <pc:spChg chg="del">
          <ac:chgData name="Linda Krastiņa" userId="e33e3ef2366ea01c" providerId="LiveId" clId="{E0BB81DC-EA2C-4C11-B548-E4DDC90D97F2}" dt="2021-07-17T18:25:30.538" v="198" actId="478"/>
          <ac:spMkLst>
            <pc:docMk/>
            <pc:sldMk cId="2505644908" sldId="259"/>
            <ac:spMk id="2" creationId="{5DCE2389-92D7-4F4C-B3A3-9E663C799FA7}"/>
          </ac:spMkLst>
        </pc:spChg>
        <pc:spChg chg="del">
          <ac:chgData name="Linda Krastiņa" userId="e33e3ef2366ea01c" providerId="LiveId" clId="{E0BB81DC-EA2C-4C11-B548-E4DDC90D97F2}" dt="2021-07-17T18:25:35.500" v="199" actId="478"/>
          <ac:spMkLst>
            <pc:docMk/>
            <pc:sldMk cId="2505644908" sldId="259"/>
            <ac:spMk id="3" creationId="{5AE897CC-6C27-4E09-82D3-1D556A1D659D}"/>
          </ac:spMkLst>
        </pc:spChg>
        <pc:spChg chg="add del">
          <ac:chgData name="Linda Krastiņa" userId="e33e3ef2366ea01c" providerId="LiveId" clId="{E0BB81DC-EA2C-4C11-B548-E4DDC90D97F2}" dt="2021-07-17T18:26:07.417" v="206" actId="26606"/>
          <ac:spMkLst>
            <pc:docMk/>
            <pc:sldMk cId="2505644908" sldId="259"/>
            <ac:spMk id="12" creationId="{11BE3FA7-0D70-4431-814F-D8C40576EA93}"/>
          </ac:spMkLst>
        </pc:spChg>
        <pc:spChg chg="add">
          <ac:chgData name="Linda Krastiņa" userId="e33e3ef2366ea01c" providerId="LiveId" clId="{E0BB81DC-EA2C-4C11-B548-E4DDC90D97F2}" dt="2021-07-17T18:41:56.395" v="397" actId="26606"/>
          <ac:spMkLst>
            <pc:docMk/>
            <pc:sldMk cId="2505644908" sldId="259"/>
            <ac:spMk id="16" creationId="{A9F529C3-C941-49FD-8C67-82F134F64BDB}"/>
          </ac:spMkLst>
        </pc:spChg>
        <pc:spChg chg="add">
          <ac:chgData name="Linda Krastiņa" userId="e33e3ef2366ea01c" providerId="LiveId" clId="{E0BB81DC-EA2C-4C11-B548-E4DDC90D97F2}" dt="2021-07-17T18:41:56.395" v="397" actId="26606"/>
          <ac:spMkLst>
            <pc:docMk/>
            <pc:sldMk cId="2505644908" sldId="259"/>
            <ac:spMk id="18" creationId="{20586029-32A0-47E5-9AEC-AE3ABA6B94D0}"/>
          </ac:spMkLst>
        </pc:spChg>
        <pc:picChg chg="add del mod ord">
          <ac:chgData name="Linda Krastiņa" userId="e33e3ef2366ea01c" providerId="LiveId" clId="{E0BB81DC-EA2C-4C11-B548-E4DDC90D97F2}" dt="2021-07-17T18:37:41.619" v="375" actId="478"/>
          <ac:picMkLst>
            <pc:docMk/>
            <pc:sldMk cId="2505644908" sldId="259"/>
            <ac:picMk id="5" creationId="{B04D6E8D-1F8E-447C-9A30-1BFB08F677C1}"/>
          </ac:picMkLst>
        </pc:picChg>
        <pc:picChg chg="add mod">
          <ac:chgData name="Linda Krastiņa" userId="e33e3ef2366ea01c" providerId="LiveId" clId="{E0BB81DC-EA2C-4C11-B548-E4DDC90D97F2}" dt="2021-07-17T18:37:47.166" v="377" actId="26606"/>
          <ac:picMkLst>
            <pc:docMk/>
            <pc:sldMk cId="2505644908" sldId="259"/>
            <ac:picMk id="7" creationId="{8AC5C2FE-5FFF-492F-A4D4-D15FEB8CACE2}"/>
          </ac:picMkLst>
        </pc:picChg>
        <pc:picChg chg="add del mod">
          <ac:chgData name="Linda Krastiņa" userId="e33e3ef2366ea01c" providerId="LiveId" clId="{E0BB81DC-EA2C-4C11-B548-E4DDC90D97F2}" dt="2021-07-17T18:41:46.840" v="395" actId="478"/>
          <ac:picMkLst>
            <pc:docMk/>
            <pc:sldMk cId="2505644908" sldId="259"/>
            <ac:picMk id="9" creationId="{7F8FD806-54AD-4DD3-9134-7CFEF1451795}"/>
          </ac:picMkLst>
        </pc:picChg>
        <pc:picChg chg="add mod">
          <ac:chgData name="Linda Krastiņa" userId="e33e3ef2366ea01c" providerId="LiveId" clId="{E0BB81DC-EA2C-4C11-B548-E4DDC90D97F2}" dt="2021-07-17T18:41:56.395" v="397" actId="26606"/>
          <ac:picMkLst>
            <pc:docMk/>
            <pc:sldMk cId="2505644908" sldId="259"/>
            <ac:picMk id="11" creationId="{7B4044A6-E35C-4DCA-8BF3-667C6B3587F7}"/>
          </ac:picMkLst>
        </pc:picChg>
        <pc:cxnChg chg="add">
          <ac:chgData name="Linda Krastiņa" userId="e33e3ef2366ea01c" providerId="LiveId" clId="{E0BB81DC-EA2C-4C11-B548-E4DDC90D97F2}" dt="2021-07-17T18:41:56.395" v="397" actId="26606"/>
          <ac:cxnSpMkLst>
            <pc:docMk/>
            <pc:sldMk cId="2505644908" sldId="259"/>
            <ac:cxnSpMk id="20" creationId="{8C730EAB-A532-4295-A302-FB4B90DB9F5E}"/>
          </ac:cxnSpMkLst>
        </pc:cxnChg>
      </pc:sldChg>
      <pc:sldChg chg="new del">
        <pc:chgData name="Linda Krastiņa" userId="e33e3ef2366ea01c" providerId="LiveId" clId="{E0BB81DC-EA2C-4C11-B548-E4DDC90D97F2}" dt="2021-07-17T19:14:45.618" v="945" actId="2696"/>
        <pc:sldMkLst>
          <pc:docMk/>
          <pc:sldMk cId="990081591" sldId="260"/>
        </pc:sldMkLst>
      </pc:sldChg>
      <pc:sldChg chg="modSp add mod ord">
        <pc:chgData name="Linda Krastiņa" userId="e33e3ef2366ea01c" providerId="LiveId" clId="{E0BB81DC-EA2C-4C11-B548-E4DDC90D97F2}" dt="2021-07-17T18:31:10.533" v="233" actId="20577"/>
        <pc:sldMkLst>
          <pc:docMk/>
          <pc:sldMk cId="2845176875" sldId="261"/>
        </pc:sldMkLst>
        <pc:spChg chg="mod">
          <ac:chgData name="Linda Krastiņa" userId="e33e3ef2366ea01c" providerId="LiveId" clId="{E0BB81DC-EA2C-4C11-B548-E4DDC90D97F2}" dt="2021-07-17T18:31:10.533" v="233" actId="20577"/>
          <ac:spMkLst>
            <pc:docMk/>
            <pc:sldMk cId="2845176875" sldId="261"/>
            <ac:spMk id="2" creationId="{CEC08A96-3914-954C-8A3A-E7EB7C72550C}"/>
          </ac:spMkLst>
        </pc:spChg>
      </pc:sldChg>
      <pc:sldChg chg="addSp modSp add mod ord">
        <pc:chgData name="Linda Krastiņa" userId="e33e3ef2366ea01c" providerId="LiveId" clId="{E0BB81DC-EA2C-4C11-B548-E4DDC90D97F2}" dt="2021-07-17T18:40:44.885" v="394" actId="1076"/>
        <pc:sldMkLst>
          <pc:docMk/>
          <pc:sldMk cId="257807271" sldId="262"/>
        </pc:sldMkLst>
        <pc:spChg chg="mod">
          <ac:chgData name="Linda Krastiņa" userId="e33e3ef2366ea01c" providerId="LiveId" clId="{E0BB81DC-EA2C-4C11-B548-E4DDC90D97F2}" dt="2021-07-17T18:32:11.500" v="263" actId="20577"/>
          <ac:spMkLst>
            <pc:docMk/>
            <pc:sldMk cId="257807271" sldId="262"/>
            <ac:spMk id="2" creationId="{CEC08A96-3914-954C-8A3A-E7EB7C72550C}"/>
          </ac:spMkLst>
        </pc:spChg>
        <pc:picChg chg="add mod">
          <ac:chgData name="Linda Krastiņa" userId="e33e3ef2366ea01c" providerId="LiveId" clId="{E0BB81DC-EA2C-4C11-B548-E4DDC90D97F2}" dt="2021-07-17T18:39:13.175" v="380" actId="1076"/>
          <ac:picMkLst>
            <pc:docMk/>
            <pc:sldMk cId="257807271" sldId="262"/>
            <ac:picMk id="6" creationId="{6230BCB5-497C-4165-97B0-7EE70DA0281F}"/>
          </ac:picMkLst>
        </pc:picChg>
        <pc:picChg chg="add mod">
          <ac:chgData name="Linda Krastiņa" userId="e33e3ef2366ea01c" providerId="LiveId" clId="{E0BB81DC-EA2C-4C11-B548-E4DDC90D97F2}" dt="2021-07-17T18:40:44.885" v="394" actId="1076"/>
          <ac:picMkLst>
            <pc:docMk/>
            <pc:sldMk cId="257807271" sldId="262"/>
            <ac:picMk id="8" creationId="{CF28BC26-89C2-4435-915E-C3BCD1CBB684}"/>
          </ac:picMkLst>
        </pc:picChg>
        <pc:picChg chg="add mod">
          <ac:chgData name="Linda Krastiņa" userId="e33e3ef2366ea01c" providerId="LiveId" clId="{E0BB81DC-EA2C-4C11-B548-E4DDC90D97F2}" dt="2021-07-17T18:40:39.400" v="393" actId="1076"/>
          <ac:picMkLst>
            <pc:docMk/>
            <pc:sldMk cId="257807271" sldId="262"/>
            <ac:picMk id="10" creationId="{4AFBDD53-632D-4014-A800-3BCE4187BAF7}"/>
          </ac:picMkLst>
        </pc:picChg>
      </pc:sldChg>
      <pc:sldChg chg="addSp delSp modSp add mod">
        <pc:chgData name="Linda Krastiņa" userId="e33e3ef2366ea01c" providerId="LiveId" clId="{E0BB81DC-EA2C-4C11-B548-E4DDC90D97F2}" dt="2021-07-17T18:35:05.105" v="308" actId="1076"/>
        <pc:sldMkLst>
          <pc:docMk/>
          <pc:sldMk cId="500036324" sldId="263"/>
        </pc:sldMkLst>
        <pc:spChg chg="mod">
          <ac:chgData name="Linda Krastiņa" userId="e33e3ef2366ea01c" providerId="LiveId" clId="{E0BB81DC-EA2C-4C11-B548-E4DDC90D97F2}" dt="2021-07-17T18:32:59.480" v="306" actId="20577"/>
          <ac:spMkLst>
            <pc:docMk/>
            <pc:sldMk cId="500036324" sldId="263"/>
            <ac:spMk id="2" creationId="{CEC08A96-3914-954C-8A3A-E7EB7C72550C}"/>
          </ac:spMkLst>
        </pc:spChg>
        <pc:picChg chg="del">
          <ac:chgData name="Linda Krastiņa" userId="e33e3ef2366ea01c" providerId="LiveId" clId="{E0BB81DC-EA2C-4C11-B548-E4DDC90D97F2}" dt="2021-07-17T18:32:36.518" v="265" actId="478"/>
          <ac:picMkLst>
            <pc:docMk/>
            <pc:sldMk cId="500036324" sldId="263"/>
            <ac:picMk id="6" creationId="{6230BCB5-497C-4165-97B0-7EE70DA0281F}"/>
          </ac:picMkLst>
        </pc:picChg>
        <pc:picChg chg="add mod">
          <ac:chgData name="Linda Krastiņa" userId="e33e3ef2366ea01c" providerId="LiveId" clId="{E0BB81DC-EA2C-4C11-B548-E4DDC90D97F2}" dt="2021-07-17T18:35:05.105" v="308" actId="1076"/>
          <ac:picMkLst>
            <pc:docMk/>
            <pc:sldMk cId="500036324" sldId="263"/>
            <ac:picMk id="7" creationId="{AADA12B7-951F-45FB-9495-CD8D63636435}"/>
          </ac:picMkLst>
        </pc:picChg>
      </pc:sldChg>
      <pc:sldChg chg="addSp modSp add mod ord">
        <pc:chgData name="Linda Krastiņa" userId="e33e3ef2366ea01c" providerId="LiveId" clId="{E0BB81DC-EA2C-4C11-B548-E4DDC90D97F2}" dt="2021-07-17T18:36:16.498" v="374" actId="1076"/>
        <pc:sldMkLst>
          <pc:docMk/>
          <pc:sldMk cId="1683843676" sldId="264"/>
        </pc:sldMkLst>
        <pc:spChg chg="mod">
          <ac:chgData name="Linda Krastiņa" userId="e33e3ef2366ea01c" providerId="LiveId" clId="{E0BB81DC-EA2C-4C11-B548-E4DDC90D97F2}" dt="2021-07-17T18:35:54.352" v="372" actId="14100"/>
          <ac:spMkLst>
            <pc:docMk/>
            <pc:sldMk cId="1683843676" sldId="264"/>
            <ac:spMk id="2" creationId="{CEC08A96-3914-954C-8A3A-E7EB7C72550C}"/>
          </ac:spMkLst>
        </pc:spChg>
        <pc:picChg chg="add mod">
          <ac:chgData name="Linda Krastiņa" userId="e33e3ef2366ea01c" providerId="LiveId" clId="{E0BB81DC-EA2C-4C11-B548-E4DDC90D97F2}" dt="2021-07-17T18:36:16.498" v="374" actId="1076"/>
          <ac:picMkLst>
            <pc:docMk/>
            <pc:sldMk cId="1683843676" sldId="264"/>
            <ac:picMk id="6" creationId="{E802FE48-862D-464A-8586-0F9F72112871}"/>
          </ac:picMkLst>
        </pc:picChg>
      </pc:sldChg>
      <pc:sldChg chg="addSp delSp modSp add mod ord">
        <pc:chgData name="Linda Krastiņa" userId="e33e3ef2366ea01c" providerId="LiveId" clId="{E0BB81DC-EA2C-4C11-B548-E4DDC90D97F2}" dt="2021-07-17T19:18:36.851" v="971" actId="1076"/>
        <pc:sldMkLst>
          <pc:docMk/>
          <pc:sldMk cId="2308791141" sldId="265"/>
        </pc:sldMkLst>
        <pc:spChg chg="mod">
          <ac:chgData name="Linda Krastiņa" userId="e33e3ef2366ea01c" providerId="LiveId" clId="{E0BB81DC-EA2C-4C11-B548-E4DDC90D97F2}" dt="2021-07-17T19:18:25.840" v="970" actId="255"/>
          <ac:spMkLst>
            <pc:docMk/>
            <pc:sldMk cId="2308791141" sldId="265"/>
            <ac:spMk id="2" creationId="{CEC08A96-3914-954C-8A3A-E7EB7C72550C}"/>
          </ac:spMkLst>
        </pc:spChg>
        <pc:spChg chg="del">
          <ac:chgData name="Linda Krastiņa" userId="e33e3ef2366ea01c" providerId="LiveId" clId="{E0BB81DC-EA2C-4C11-B548-E4DDC90D97F2}" dt="2021-07-17T18:43:06.700" v="424" actId="478"/>
          <ac:spMkLst>
            <pc:docMk/>
            <pc:sldMk cId="2308791141" sldId="265"/>
            <ac:spMk id="3" creationId="{72C04559-CFCA-244A-AF13-F6E2AE33917A}"/>
          </ac:spMkLst>
        </pc:spChg>
        <pc:spChg chg="add del mod">
          <ac:chgData name="Linda Krastiņa" userId="e33e3ef2366ea01c" providerId="LiveId" clId="{E0BB81DC-EA2C-4C11-B548-E4DDC90D97F2}" dt="2021-07-17T18:43:12.585" v="425" actId="478"/>
          <ac:spMkLst>
            <pc:docMk/>
            <pc:sldMk cId="2308791141" sldId="265"/>
            <ac:spMk id="6" creationId="{A69BC7BB-4550-40AE-A82D-7355E464968E}"/>
          </ac:spMkLst>
        </pc:spChg>
        <pc:picChg chg="mod">
          <ac:chgData name="Linda Krastiņa" userId="e33e3ef2366ea01c" providerId="LiveId" clId="{E0BB81DC-EA2C-4C11-B548-E4DDC90D97F2}" dt="2021-07-17T19:16:48.254" v="947" actId="1076"/>
          <ac:picMkLst>
            <pc:docMk/>
            <pc:sldMk cId="2308791141" sldId="265"/>
            <ac:picMk id="4" creationId="{B467A4F8-3464-9E48-A13E-66444F0449DC}"/>
          </ac:picMkLst>
        </pc:picChg>
        <pc:picChg chg="add mod">
          <ac:chgData name="Linda Krastiņa" userId="e33e3ef2366ea01c" providerId="LiveId" clId="{E0BB81DC-EA2C-4C11-B548-E4DDC90D97F2}" dt="2021-07-17T19:17:37.430" v="956" actId="1076"/>
          <ac:picMkLst>
            <pc:docMk/>
            <pc:sldMk cId="2308791141" sldId="265"/>
            <ac:picMk id="8" creationId="{0B7983BA-E7B2-49EF-8EF2-34FBE0661D5B}"/>
          </ac:picMkLst>
        </pc:picChg>
        <pc:picChg chg="add mod">
          <ac:chgData name="Linda Krastiņa" userId="e33e3ef2366ea01c" providerId="LiveId" clId="{E0BB81DC-EA2C-4C11-B548-E4DDC90D97F2}" dt="2021-07-17T19:18:36.851" v="971" actId="1076"/>
          <ac:picMkLst>
            <pc:docMk/>
            <pc:sldMk cId="2308791141" sldId="265"/>
            <ac:picMk id="10" creationId="{46C6484A-A89F-45AB-8809-2BA837F3504A}"/>
          </ac:picMkLst>
        </pc:picChg>
        <pc:picChg chg="del">
          <ac:chgData name="Linda Krastiņa" userId="e33e3ef2366ea01c" providerId="LiveId" clId="{E0BB81DC-EA2C-4C11-B548-E4DDC90D97F2}" dt="2021-07-17T18:43:14.921" v="426" actId="478"/>
          <ac:picMkLst>
            <pc:docMk/>
            <pc:sldMk cId="2308791141" sldId="265"/>
            <ac:picMk id="11" creationId="{E349A702-EBE5-8841-AB22-F695B38081C9}"/>
          </ac:picMkLst>
        </pc:picChg>
        <pc:picChg chg="del">
          <ac:chgData name="Linda Krastiņa" userId="e33e3ef2366ea01c" providerId="LiveId" clId="{E0BB81DC-EA2C-4C11-B548-E4DDC90D97F2}" dt="2021-07-17T18:43:16.276" v="427" actId="478"/>
          <ac:picMkLst>
            <pc:docMk/>
            <pc:sldMk cId="2308791141" sldId="265"/>
            <ac:picMk id="12" creationId="{1DEC1E74-2852-D046-AE2E-97AF2CB87269}"/>
          </ac:picMkLst>
        </pc:picChg>
        <pc:picChg chg="add mod">
          <ac:chgData name="Linda Krastiņa" userId="e33e3ef2366ea01c" providerId="LiveId" clId="{E0BB81DC-EA2C-4C11-B548-E4DDC90D97F2}" dt="2021-07-17T19:17:06.006" v="951" actId="1076"/>
          <ac:picMkLst>
            <pc:docMk/>
            <pc:sldMk cId="2308791141" sldId="265"/>
            <ac:picMk id="14" creationId="{FFFAD017-4F26-442E-A1BB-6886D55FF0C4}"/>
          </ac:picMkLst>
        </pc:picChg>
      </pc:sldChg>
      <pc:sldChg chg="addSp modSp add mod modNotesTx">
        <pc:chgData name="Linda Krastiņa" userId="e33e3ef2366ea01c" providerId="LiveId" clId="{E0BB81DC-EA2C-4C11-B548-E4DDC90D97F2}" dt="2021-07-17T19:12:18.498" v="944" actId="20577"/>
        <pc:sldMkLst>
          <pc:docMk/>
          <pc:sldMk cId="3767247334" sldId="266"/>
        </pc:sldMkLst>
        <pc:spChg chg="mod">
          <ac:chgData name="Linda Krastiņa" userId="e33e3ef2366ea01c" providerId="LiveId" clId="{E0BB81DC-EA2C-4C11-B548-E4DDC90D97F2}" dt="2021-07-17T19:10:24.423" v="825" actId="1076"/>
          <ac:spMkLst>
            <pc:docMk/>
            <pc:sldMk cId="3767247334" sldId="266"/>
            <ac:spMk id="2" creationId="{CEC08A96-3914-954C-8A3A-E7EB7C72550C}"/>
          </ac:spMkLst>
        </pc:spChg>
        <pc:spChg chg="add mod">
          <ac:chgData name="Linda Krastiņa" userId="e33e3ef2366ea01c" providerId="LiveId" clId="{E0BB81DC-EA2C-4C11-B548-E4DDC90D97F2}" dt="2021-07-17T19:11:06.785" v="876" actId="1076"/>
          <ac:spMkLst>
            <pc:docMk/>
            <pc:sldMk cId="3767247334" sldId="266"/>
            <ac:spMk id="8" creationId="{CA32C83F-DA5B-4269-9C7A-C49A56C848E2}"/>
          </ac:spMkLst>
        </pc:spChg>
        <pc:picChg chg="mod ord">
          <ac:chgData name="Linda Krastiņa" userId="e33e3ef2366ea01c" providerId="LiveId" clId="{E0BB81DC-EA2C-4C11-B548-E4DDC90D97F2}" dt="2021-07-17T18:46:36.729" v="457" actId="1076"/>
          <ac:picMkLst>
            <pc:docMk/>
            <pc:sldMk cId="3767247334" sldId="266"/>
            <ac:picMk id="4" creationId="{B467A4F8-3464-9E48-A13E-66444F0449DC}"/>
          </ac:picMkLst>
        </pc:picChg>
        <pc:picChg chg="add mod ord">
          <ac:chgData name="Linda Krastiņa" userId="e33e3ef2366ea01c" providerId="LiveId" clId="{E0BB81DC-EA2C-4C11-B548-E4DDC90D97F2}" dt="2021-07-17T19:09:12.400" v="783" actId="1076"/>
          <ac:picMkLst>
            <pc:docMk/>
            <pc:sldMk cId="3767247334" sldId="266"/>
            <ac:picMk id="5" creationId="{FE9384D9-C18B-4D90-9181-673BA8E9A0DA}"/>
          </ac:picMkLst>
        </pc:picChg>
        <pc:picChg chg="add mod">
          <ac:chgData name="Linda Krastiņa" userId="e33e3ef2366ea01c" providerId="LiveId" clId="{E0BB81DC-EA2C-4C11-B548-E4DDC90D97F2}" dt="2021-07-17T19:09:15.862" v="784" actId="1076"/>
          <ac:picMkLst>
            <pc:docMk/>
            <pc:sldMk cId="3767247334" sldId="266"/>
            <ac:picMk id="6" creationId="{BB783582-71B4-422B-B088-D0BA55D2ADE8}"/>
          </ac:picMkLst>
        </pc:picChg>
        <pc:picChg chg="add mod">
          <ac:chgData name="Linda Krastiņa" userId="e33e3ef2366ea01c" providerId="LiveId" clId="{E0BB81DC-EA2C-4C11-B548-E4DDC90D97F2}" dt="2021-07-17T19:09:50.625" v="820" actId="14100"/>
          <ac:picMkLst>
            <pc:docMk/>
            <pc:sldMk cId="3767247334" sldId="266"/>
            <ac:picMk id="7" creationId="{F22D22AA-4565-4669-A6AF-4299D8BFFF74}"/>
          </ac:picMkLst>
        </pc:picChg>
      </pc:sldChg>
      <pc:sldChg chg="add">
        <pc:chgData name="Linda Krastiņa" userId="e33e3ef2366ea01c" providerId="LiveId" clId="{E0BB81DC-EA2C-4C11-B548-E4DDC90D97F2}" dt="2021-07-17T18:48:16.741" v="477" actId="2890"/>
        <pc:sldMkLst>
          <pc:docMk/>
          <pc:sldMk cId="3233164867" sldId="267"/>
        </pc:sldMkLst>
      </pc:sldChg>
      <pc:sldChg chg="addSp delSp modSp add mod ord">
        <pc:chgData name="Linda Krastiņa" userId="e33e3ef2366ea01c" providerId="LiveId" clId="{E0BB81DC-EA2C-4C11-B548-E4DDC90D97F2}" dt="2021-07-17T18:58:47.210" v="659" actId="208"/>
        <pc:sldMkLst>
          <pc:docMk/>
          <pc:sldMk cId="3549327120" sldId="268"/>
        </pc:sldMkLst>
        <pc:spChg chg="mod">
          <ac:chgData name="Linda Krastiņa" userId="e33e3ef2366ea01c" providerId="LiveId" clId="{E0BB81DC-EA2C-4C11-B548-E4DDC90D97F2}" dt="2021-07-17T18:56:34.767" v="639" actId="2710"/>
          <ac:spMkLst>
            <pc:docMk/>
            <pc:sldMk cId="3549327120" sldId="268"/>
            <ac:spMk id="2" creationId="{CEC08A96-3914-954C-8A3A-E7EB7C72550C}"/>
          </ac:spMkLst>
        </pc:spChg>
        <pc:spChg chg="add mod">
          <ac:chgData name="Linda Krastiņa" userId="e33e3ef2366ea01c" providerId="LiveId" clId="{E0BB81DC-EA2C-4C11-B548-E4DDC90D97F2}" dt="2021-07-17T18:58:24.208" v="655" actId="1582"/>
          <ac:spMkLst>
            <pc:docMk/>
            <pc:sldMk cId="3549327120" sldId="268"/>
            <ac:spMk id="15" creationId="{82631A9F-97D9-4DD6-9F22-DC12376C487E}"/>
          </ac:spMkLst>
        </pc:spChg>
        <pc:spChg chg="add mod">
          <ac:chgData name="Linda Krastiņa" userId="e33e3ef2366ea01c" providerId="LiveId" clId="{E0BB81DC-EA2C-4C11-B548-E4DDC90D97F2}" dt="2021-07-17T18:58:47.210" v="659" actId="208"/>
          <ac:spMkLst>
            <pc:docMk/>
            <pc:sldMk cId="3549327120" sldId="268"/>
            <ac:spMk id="16" creationId="{88E20833-4FE2-4C96-B4B5-E55B53894D6B}"/>
          </ac:spMkLst>
        </pc:spChg>
        <pc:graphicFrameChg chg="add del mod">
          <ac:chgData name="Linda Krastiņa" userId="e33e3ef2366ea01c" providerId="LiveId" clId="{E0BB81DC-EA2C-4C11-B548-E4DDC90D97F2}" dt="2021-07-17T18:53:37.183" v="611"/>
          <ac:graphicFrameMkLst>
            <pc:docMk/>
            <pc:sldMk cId="3549327120" sldId="268"/>
            <ac:graphicFrameMk id="6" creationId="{55B7B418-E886-4A78-B39B-5606E8F9624D}"/>
          </ac:graphicFrameMkLst>
        </pc:graphicFrameChg>
        <pc:picChg chg="add mod">
          <ac:chgData name="Linda Krastiņa" userId="e33e3ef2366ea01c" providerId="LiveId" clId="{E0BB81DC-EA2C-4C11-B548-E4DDC90D97F2}" dt="2021-07-17T18:56:48.120" v="642" actId="1076"/>
          <ac:picMkLst>
            <pc:docMk/>
            <pc:sldMk cId="3549327120" sldId="268"/>
            <ac:picMk id="5" creationId="{519489E6-9BD4-44D9-AECA-DE72A4D54CDA}"/>
          </ac:picMkLst>
        </pc:picChg>
        <pc:picChg chg="add mod">
          <ac:chgData name="Linda Krastiņa" userId="e33e3ef2366ea01c" providerId="LiveId" clId="{E0BB81DC-EA2C-4C11-B548-E4DDC90D97F2}" dt="2021-07-17T18:55:50.137" v="633" actId="1076"/>
          <ac:picMkLst>
            <pc:docMk/>
            <pc:sldMk cId="3549327120" sldId="268"/>
            <ac:picMk id="8" creationId="{88C25FD8-1C1D-4C61-8362-ED227E6F1B1F}"/>
          </ac:picMkLst>
        </pc:picChg>
        <pc:picChg chg="add del mod">
          <ac:chgData name="Linda Krastiņa" userId="e33e3ef2366ea01c" providerId="LiveId" clId="{E0BB81DC-EA2C-4C11-B548-E4DDC90D97F2}" dt="2021-07-17T18:56:41.893" v="640" actId="478"/>
          <ac:picMkLst>
            <pc:docMk/>
            <pc:sldMk cId="3549327120" sldId="268"/>
            <ac:picMk id="10" creationId="{8B01340D-25AF-4952-8284-A12D74A363AD}"/>
          </ac:picMkLst>
        </pc:picChg>
        <pc:picChg chg="add mod">
          <ac:chgData name="Linda Krastiņa" userId="e33e3ef2366ea01c" providerId="LiveId" clId="{E0BB81DC-EA2C-4C11-B548-E4DDC90D97F2}" dt="2021-07-17T18:56:55.672" v="646" actId="14100"/>
          <ac:picMkLst>
            <pc:docMk/>
            <pc:sldMk cId="3549327120" sldId="268"/>
            <ac:picMk id="12" creationId="{5A3E789D-56B7-4BC0-9363-102DBB345AEB}"/>
          </ac:picMkLst>
        </pc:picChg>
        <pc:picChg chg="add mod">
          <ac:chgData name="Linda Krastiņa" userId="e33e3ef2366ea01c" providerId="LiveId" clId="{E0BB81DC-EA2C-4C11-B548-E4DDC90D97F2}" dt="2021-07-17T18:57:42.973" v="651" actId="1076"/>
          <ac:picMkLst>
            <pc:docMk/>
            <pc:sldMk cId="3549327120" sldId="268"/>
            <ac:picMk id="14" creationId="{AED235F4-BC6C-4315-AEF1-59B5615029FA}"/>
          </ac:picMkLst>
        </pc:picChg>
      </pc:sldChg>
      <pc:sldChg chg="addSp modSp add mod ord">
        <pc:chgData name="Linda Krastiņa" userId="e33e3ef2366ea01c" providerId="LiveId" clId="{E0BB81DC-EA2C-4C11-B548-E4DDC90D97F2}" dt="2021-07-17T19:03:18.139" v="750" actId="14100"/>
        <pc:sldMkLst>
          <pc:docMk/>
          <pc:sldMk cId="2219472729" sldId="269"/>
        </pc:sldMkLst>
        <pc:spChg chg="mod">
          <ac:chgData name="Linda Krastiņa" userId="e33e3ef2366ea01c" providerId="LiveId" clId="{E0BB81DC-EA2C-4C11-B548-E4DDC90D97F2}" dt="2021-07-17T19:00:27.329" v="741" actId="1076"/>
          <ac:spMkLst>
            <pc:docMk/>
            <pc:sldMk cId="2219472729" sldId="269"/>
            <ac:spMk id="2" creationId="{CEC08A96-3914-954C-8A3A-E7EB7C72550C}"/>
          </ac:spMkLst>
        </pc:spChg>
        <pc:picChg chg="add mod">
          <ac:chgData name="Linda Krastiņa" userId="e33e3ef2366ea01c" providerId="LiveId" clId="{E0BB81DC-EA2C-4C11-B548-E4DDC90D97F2}" dt="2021-07-17T19:00:57.639" v="744" actId="1076"/>
          <ac:picMkLst>
            <pc:docMk/>
            <pc:sldMk cId="2219472729" sldId="269"/>
            <ac:picMk id="5" creationId="{FD30E08C-B31A-42EB-A714-EA8DA3ACC4EA}"/>
          </ac:picMkLst>
        </pc:picChg>
        <pc:picChg chg="add mod">
          <ac:chgData name="Linda Krastiņa" userId="e33e3ef2366ea01c" providerId="LiveId" clId="{E0BB81DC-EA2C-4C11-B548-E4DDC90D97F2}" dt="2021-07-17T19:03:18.139" v="750" actId="14100"/>
          <ac:picMkLst>
            <pc:docMk/>
            <pc:sldMk cId="2219472729" sldId="269"/>
            <ac:picMk id="7" creationId="{B64FB6CF-1A44-452D-BB0F-F05862E6E4FC}"/>
          </ac:picMkLst>
        </pc:picChg>
      </pc:sldChg>
      <pc:sldChg chg="addSp modSp add mod ord">
        <pc:chgData name="Linda Krastiņa" userId="e33e3ef2366ea01c" providerId="LiveId" clId="{E0BB81DC-EA2C-4C11-B548-E4DDC90D97F2}" dt="2021-07-17T19:21:22.832" v="1018" actId="1076"/>
        <pc:sldMkLst>
          <pc:docMk/>
          <pc:sldMk cId="2069041916" sldId="270"/>
        </pc:sldMkLst>
        <pc:spChg chg="mod">
          <ac:chgData name="Linda Krastiņa" userId="e33e3ef2366ea01c" providerId="LiveId" clId="{E0BB81DC-EA2C-4C11-B548-E4DDC90D97F2}" dt="2021-07-17T19:21:13.627" v="1015" actId="20577"/>
          <ac:spMkLst>
            <pc:docMk/>
            <pc:sldMk cId="2069041916" sldId="270"/>
            <ac:spMk id="2" creationId="{CEC08A96-3914-954C-8A3A-E7EB7C72550C}"/>
          </ac:spMkLst>
        </pc:spChg>
        <pc:picChg chg="add mod">
          <ac:chgData name="Linda Krastiņa" userId="e33e3ef2366ea01c" providerId="LiveId" clId="{E0BB81DC-EA2C-4C11-B548-E4DDC90D97F2}" dt="2021-07-17T19:21:22.832" v="1018" actId="1076"/>
          <ac:picMkLst>
            <pc:docMk/>
            <pc:sldMk cId="2069041916" sldId="270"/>
            <ac:picMk id="5" creationId="{A1B69B53-075E-4DA3-83E1-2CD5F0FE7B32}"/>
          </ac:picMkLst>
        </pc:picChg>
      </pc:sldChg>
    </pc:docChg>
  </pc:docChgLst>
  <pc:docChgLst>
    <pc:chgData name="Linda Krastiņa" userId="e33e3ef2366ea01c" providerId="LiveId" clId="{A4CDDF56-4C20-4FE7-B61D-6AE557BBB362}"/>
    <pc:docChg chg="undo custSel addSld delSld modSld sldOrd">
      <pc:chgData name="Linda Krastiņa" userId="e33e3ef2366ea01c" providerId="LiveId" clId="{A4CDDF56-4C20-4FE7-B61D-6AE557BBB362}" dt="2021-08-01T20:35:45.486" v="2550" actId="20577"/>
      <pc:docMkLst>
        <pc:docMk/>
      </pc:docMkLst>
      <pc:sldChg chg="addSp delSp modSp mod ord">
        <pc:chgData name="Linda Krastiņa" userId="e33e3ef2366ea01c" providerId="LiveId" clId="{A4CDDF56-4C20-4FE7-B61D-6AE557BBB362}" dt="2021-08-01T20:35:45.486" v="2550" actId="20577"/>
        <pc:sldMkLst>
          <pc:docMk/>
          <pc:sldMk cId="1306062998" sldId="257"/>
        </pc:sldMkLst>
        <pc:spChg chg="mod">
          <ac:chgData name="Linda Krastiņa" userId="e33e3ef2366ea01c" providerId="LiveId" clId="{A4CDDF56-4C20-4FE7-B61D-6AE557BBB362}" dt="2021-08-01T10:05:22.974" v="993" actId="1076"/>
          <ac:spMkLst>
            <pc:docMk/>
            <pc:sldMk cId="1306062998" sldId="257"/>
            <ac:spMk id="2" creationId="{CEC08A96-3914-954C-8A3A-E7EB7C72550C}"/>
          </ac:spMkLst>
        </pc:spChg>
        <pc:spChg chg="mod">
          <ac:chgData name="Linda Krastiņa" userId="e33e3ef2366ea01c" providerId="LiveId" clId="{A4CDDF56-4C20-4FE7-B61D-6AE557BBB362}" dt="2021-08-01T20:35:45.486" v="2550" actId="20577"/>
          <ac:spMkLst>
            <pc:docMk/>
            <pc:sldMk cId="1306062998" sldId="257"/>
            <ac:spMk id="3" creationId="{72C04559-CFCA-244A-AF13-F6E2AE33917A}"/>
          </ac:spMkLst>
        </pc:spChg>
        <pc:picChg chg="add del mod">
          <ac:chgData name="Linda Krastiņa" userId="e33e3ef2366ea01c" providerId="LiveId" clId="{A4CDDF56-4C20-4FE7-B61D-6AE557BBB362}" dt="2021-08-01T09:42:39.684" v="799" actId="478"/>
          <ac:picMkLst>
            <pc:docMk/>
            <pc:sldMk cId="1306062998" sldId="257"/>
            <ac:picMk id="5" creationId="{185F47FB-BDD0-4E81-A298-046D235B4CB9}"/>
          </ac:picMkLst>
        </pc:picChg>
        <pc:picChg chg="add del">
          <ac:chgData name="Linda Krastiņa" userId="e33e3ef2366ea01c" providerId="LiveId" clId="{A4CDDF56-4C20-4FE7-B61D-6AE557BBB362}" dt="2021-08-01T09:43:42.741" v="813" actId="478"/>
          <ac:picMkLst>
            <pc:docMk/>
            <pc:sldMk cId="1306062998" sldId="257"/>
            <ac:picMk id="6" creationId="{A600F986-3D04-4FF3-930B-0B373FFDCF93}"/>
          </ac:picMkLst>
        </pc:picChg>
        <pc:picChg chg="add mod">
          <ac:chgData name="Linda Krastiņa" userId="e33e3ef2366ea01c" providerId="LiveId" clId="{A4CDDF56-4C20-4FE7-B61D-6AE557BBB362}" dt="2021-08-01T10:05:50.001" v="1000" actId="1076"/>
          <ac:picMkLst>
            <pc:docMk/>
            <pc:sldMk cId="1306062998" sldId="257"/>
            <ac:picMk id="8" creationId="{59135EF8-E627-407B-8118-6C6BDB257F6A}"/>
          </ac:picMkLst>
        </pc:picChg>
        <pc:picChg chg="add mod">
          <ac:chgData name="Linda Krastiņa" userId="e33e3ef2366ea01c" providerId="LiveId" clId="{A4CDDF56-4C20-4FE7-B61D-6AE557BBB362}" dt="2021-08-01T10:06:05.277" v="1002" actId="1076"/>
          <ac:picMkLst>
            <pc:docMk/>
            <pc:sldMk cId="1306062998" sldId="257"/>
            <ac:picMk id="10" creationId="{933CCAA8-8CDC-4AE7-BD1B-76C7DC6EFB68}"/>
          </ac:picMkLst>
        </pc:picChg>
        <pc:picChg chg="mod">
          <ac:chgData name="Linda Krastiņa" userId="e33e3ef2366ea01c" providerId="LiveId" clId="{A4CDDF56-4C20-4FE7-B61D-6AE557BBB362}" dt="2021-08-01T10:05:41.480" v="997" actId="1076"/>
          <ac:picMkLst>
            <pc:docMk/>
            <pc:sldMk cId="1306062998" sldId="257"/>
            <ac:picMk id="11" creationId="{E349A702-EBE5-8841-AB22-F695B38081C9}"/>
          </ac:picMkLst>
        </pc:picChg>
        <pc:picChg chg="mod">
          <ac:chgData name="Linda Krastiņa" userId="e33e3ef2366ea01c" providerId="LiveId" clId="{A4CDDF56-4C20-4FE7-B61D-6AE557BBB362}" dt="2021-08-01T10:05:47.362" v="999" actId="1076"/>
          <ac:picMkLst>
            <pc:docMk/>
            <pc:sldMk cId="1306062998" sldId="257"/>
            <ac:picMk id="12" creationId="{1DEC1E74-2852-D046-AE2E-97AF2CB87269}"/>
          </ac:picMkLst>
        </pc:picChg>
        <pc:picChg chg="add mod">
          <ac:chgData name="Linda Krastiņa" userId="e33e3ef2366ea01c" providerId="LiveId" clId="{A4CDDF56-4C20-4FE7-B61D-6AE557BBB362}" dt="2021-08-01T10:06:11.923" v="1003" actId="1076"/>
          <ac:picMkLst>
            <pc:docMk/>
            <pc:sldMk cId="1306062998" sldId="257"/>
            <ac:picMk id="13" creationId="{9BDCD9FA-3271-4044-8E77-CD6BD4A4C56E}"/>
          </ac:picMkLst>
        </pc:picChg>
        <pc:picChg chg="add mod">
          <ac:chgData name="Linda Krastiņa" userId="e33e3ef2366ea01c" providerId="LiveId" clId="{A4CDDF56-4C20-4FE7-B61D-6AE557BBB362}" dt="2021-08-01T10:06:24.738" v="1005" actId="1076"/>
          <ac:picMkLst>
            <pc:docMk/>
            <pc:sldMk cId="1306062998" sldId="257"/>
            <ac:picMk id="14" creationId="{3743C892-1612-4B18-B23B-C44F51730427}"/>
          </ac:picMkLst>
        </pc:picChg>
        <pc:picChg chg="add mod">
          <ac:chgData name="Linda Krastiņa" userId="e33e3ef2366ea01c" providerId="LiveId" clId="{A4CDDF56-4C20-4FE7-B61D-6AE557BBB362}" dt="2021-08-01T10:06:56.360" v="1012" actId="1076"/>
          <ac:picMkLst>
            <pc:docMk/>
            <pc:sldMk cId="1306062998" sldId="257"/>
            <ac:picMk id="15" creationId="{15B0AC95-F671-42E8-82C3-951C83547E56}"/>
          </ac:picMkLst>
        </pc:picChg>
        <pc:picChg chg="add mod">
          <ac:chgData name="Linda Krastiņa" userId="e33e3ef2366ea01c" providerId="LiveId" clId="{A4CDDF56-4C20-4FE7-B61D-6AE557BBB362}" dt="2021-08-01T10:06:37.163" v="1008" actId="1076"/>
          <ac:picMkLst>
            <pc:docMk/>
            <pc:sldMk cId="1306062998" sldId="257"/>
            <ac:picMk id="16" creationId="{80217E17-783B-4150-A5FE-0AB16BB66881}"/>
          </ac:picMkLst>
        </pc:picChg>
        <pc:picChg chg="add mod">
          <ac:chgData name="Linda Krastiņa" userId="e33e3ef2366ea01c" providerId="LiveId" clId="{A4CDDF56-4C20-4FE7-B61D-6AE557BBB362}" dt="2021-08-01T10:06:41.142" v="1009" actId="1076"/>
          <ac:picMkLst>
            <pc:docMk/>
            <pc:sldMk cId="1306062998" sldId="257"/>
            <ac:picMk id="17" creationId="{F60F2972-13AC-493A-9B18-2D5DB822C484}"/>
          </ac:picMkLst>
        </pc:picChg>
        <pc:picChg chg="add mod">
          <ac:chgData name="Linda Krastiņa" userId="e33e3ef2366ea01c" providerId="LiveId" clId="{A4CDDF56-4C20-4FE7-B61D-6AE557BBB362}" dt="2021-08-01T10:06:51.632" v="1011" actId="1076"/>
          <ac:picMkLst>
            <pc:docMk/>
            <pc:sldMk cId="1306062998" sldId="257"/>
            <ac:picMk id="18" creationId="{CE0752FF-11C5-4F5D-8E69-77020F173124}"/>
          </ac:picMkLst>
        </pc:picChg>
      </pc:sldChg>
      <pc:sldChg chg="addSp delSp modSp mod">
        <pc:chgData name="Linda Krastiņa" userId="e33e3ef2366ea01c" providerId="LiveId" clId="{A4CDDF56-4C20-4FE7-B61D-6AE557BBB362}" dt="2021-08-01T19:43:32.038" v="2173" actId="1076"/>
        <pc:sldMkLst>
          <pc:docMk/>
          <pc:sldMk cId="2845176875" sldId="261"/>
        </pc:sldMkLst>
        <pc:spChg chg="mod">
          <ac:chgData name="Linda Krastiņa" userId="e33e3ef2366ea01c" providerId="LiveId" clId="{A4CDDF56-4C20-4FE7-B61D-6AE557BBB362}" dt="2021-08-01T19:41:23.158" v="2148" actId="1076"/>
          <ac:spMkLst>
            <pc:docMk/>
            <pc:sldMk cId="2845176875" sldId="261"/>
            <ac:spMk id="2" creationId="{CEC08A96-3914-954C-8A3A-E7EB7C72550C}"/>
          </ac:spMkLst>
        </pc:spChg>
        <pc:spChg chg="mod">
          <ac:chgData name="Linda Krastiņa" userId="e33e3ef2366ea01c" providerId="LiveId" clId="{A4CDDF56-4C20-4FE7-B61D-6AE557BBB362}" dt="2021-08-01T19:42:18.793" v="2157" actId="20577"/>
          <ac:spMkLst>
            <pc:docMk/>
            <pc:sldMk cId="2845176875" sldId="261"/>
            <ac:spMk id="3" creationId="{72C04559-CFCA-244A-AF13-F6E2AE33917A}"/>
          </ac:spMkLst>
        </pc:spChg>
        <pc:picChg chg="mod">
          <ac:chgData name="Linda Krastiņa" userId="e33e3ef2366ea01c" providerId="LiveId" clId="{A4CDDF56-4C20-4FE7-B61D-6AE557BBB362}" dt="2021-08-01T19:43:01.847" v="2167" actId="1076"/>
          <ac:picMkLst>
            <pc:docMk/>
            <pc:sldMk cId="2845176875" sldId="261"/>
            <ac:picMk id="7" creationId="{3D0C0F65-91E5-4A1A-B3A4-9CB2AA0AAEF9}"/>
          </ac:picMkLst>
        </pc:picChg>
        <pc:picChg chg="mod">
          <ac:chgData name="Linda Krastiņa" userId="e33e3ef2366ea01c" providerId="LiveId" clId="{A4CDDF56-4C20-4FE7-B61D-6AE557BBB362}" dt="2021-08-01T19:43:10.186" v="2169" actId="1076"/>
          <ac:picMkLst>
            <pc:docMk/>
            <pc:sldMk cId="2845176875" sldId="261"/>
            <ac:picMk id="8" creationId="{AA8D679F-6D4C-4330-AE69-78F46743C62E}"/>
          </ac:picMkLst>
        </pc:picChg>
        <pc:picChg chg="mod">
          <ac:chgData name="Linda Krastiņa" userId="e33e3ef2366ea01c" providerId="LiveId" clId="{A4CDDF56-4C20-4FE7-B61D-6AE557BBB362}" dt="2021-08-01T19:43:15.327" v="2170" actId="1076"/>
          <ac:picMkLst>
            <pc:docMk/>
            <pc:sldMk cId="2845176875" sldId="261"/>
            <ac:picMk id="9" creationId="{28BE8A9F-99CD-40C4-8D0C-1E77438CAFCF}"/>
          </ac:picMkLst>
        </pc:picChg>
        <pc:picChg chg="add mod">
          <ac:chgData name="Linda Krastiņa" userId="e33e3ef2366ea01c" providerId="LiveId" clId="{A4CDDF56-4C20-4FE7-B61D-6AE557BBB362}" dt="2021-08-01T19:43:25.838" v="2172" actId="1076"/>
          <ac:picMkLst>
            <pc:docMk/>
            <pc:sldMk cId="2845176875" sldId="261"/>
            <ac:picMk id="10" creationId="{0B2A89A9-36F0-47BC-A10B-169DF8824B26}"/>
          </ac:picMkLst>
        </pc:picChg>
        <pc:picChg chg="mod">
          <ac:chgData name="Linda Krastiņa" userId="e33e3ef2366ea01c" providerId="LiveId" clId="{A4CDDF56-4C20-4FE7-B61D-6AE557BBB362}" dt="2021-08-01T19:42:47.365" v="2164" actId="1076"/>
          <ac:picMkLst>
            <pc:docMk/>
            <pc:sldMk cId="2845176875" sldId="261"/>
            <ac:picMk id="11" creationId="{E349A702-EBE5-8841-AB22-F695B38081C9}"/>
          </ac:picMkLst>
        </pc:picChg>
        <pc:picChg chg="mod">
          <ac:chgData name="Linda Krastiņa" userId="e33e3ef2366ea01c" providerId="LiveId" clId="{A4CDDF56-4C20-4FE7-B61D-6AE557BBB362}" dt="2021-08-01T19:43:04.888" v="2168" actId="1076"/>
          <ac:picMkLst>
            <pc:docMk/>
            <pc:sldMk cId="2845176875" sldId="261"/>
            <ac:picMk id="12" creationId="{1DEC1E74-2852-D046-AE2E-97AF2CB87269}"/>
          </ac:picMkLst>
        </pc:picChg>
        <pc:picChg chg="add del mod">
          <ac:chgData name="Linda Krastiņa" userId="e33e3ef2366ea01c" providerId="LiveId" clId="{A4CDDF56-4C20-4FE7-B61D-6AE557BBB362}" dt="2021-07-31T16:25:05.129" v="33" actId="478"/>
          <ac:picMkLst>
            <pc:docMk/>
            <pc:sldMk cId="2845176875" sldId="261"/>
            <ac:picMk id="13" creationId="{692004B0-8F40-49B2-A559-63A865C350F0}"/>
          </ac:picMkLst>
        </pc:picChg>
        <pc:picChg chg="add mod">
          <ac:chgData name="Linda Krastiņa" userId="e33e3ef2366ea01c" providerId="LiveId" clId="{A4CDDF56-4C20-4FE7-B61D-6AE557BBB362}" dt="2021-08-01T19:42:41.346" v="2163" actId="1076"/>
          <ac:picMkLst>
            <pc:docMk/>
            <pc:sldMk cId="2845176875" sldId="261"/>
            <ac:picMk id="13" creationId="{F4C7473B-4895-4682-A51F-241C5B35ACA6}"/>
          </ac:picMkLst>
        </pc:picChg>
        <pc:picChg chg="add mod">
          <ac:chgData name="Linda Krastiņa" userId="e33e3ef2366ea01c" providerId="LiveId" clId="{A4CDDF56-4C20-4FE7-B61D-6AE557BBB362}" dt="2021-08-01T19:43:32.038" v="2173" actId="1076"/>
          <ac:picMkLst>
            <pc:docMk/>
            <pc:sldMk cId="2845176875" sldId="261"/>
            <ac:picMk id="14" creationId="{75BD36F6-ACC8-4138-8CF2-7C3D4214B61C}"/>
          </ac:picMkLst>
        </pc:picChg>
        <pc:picChg chg="add del mod">
          <ac:chgData name="Linda Krastiņa" userId="e33e3ef2366ea01c" providerId="LiveId" clId="{A4CDDF56-4C20-4FE7-B61D-6AE557BBB362}" dt="2021-07-31T16:25:03.202" v="32" actId="478"/>
          <ac:picMkLst>
            <pc:docMk/>
            <pc:sldMk cId="2845176875" sldId="261"/>
            <ac:picMk id="14" creationId="{D4FAE878-D368-4265-9471-161E0E226E1A}"/>
          </ac:picMkLst>
        </pc:picChg>
        <pc:picChg chg="add mod">
          <ac:chgData name="Linda Krastiņa" userId="e33e3ef2366ea01c" providerId="LiveId" clId="{A4CDDF56-4C20-4FE7-B61D-6AE557BBB362}" dt="2021-08-01T19:42:35.485" v="2162" actId="1076"/>
          <ac:picMkLst>
            <pc:docMk/>
            <pc:sldMk cId="2845176875" sldId="261"/>
            <ac:picMk id="15" creationId="{D8B35CC1-F2B9-4298-8440-A08FCC45CC2A}"/>
          </ac:picMkLst>
        </pc:picChg>
      </pc:sldChg>
      <pc:sldChg chg="addSp delSp modSp mod ord">
        <pc:chgData name="Linda Krastiņa" userId="e33e3ef2366ea01c" providerId="LiveId" clId="{A4CDDF56-4C20-4FE7-B61D-6AE557BBB362}" dt="2021-08-01T19:39:07.989" v="2128" actId="1076"/>
        <pc:sldMkLst>
          <pc:docMk/>
          <pc:sldMk cId="257807271" sldId="262"/>
        </pc:sldMkLst>
        <pc:spChg chg="del">
          <ac:chgData name="Linda Krastiņa" userId="e33e3ef2366ea01c" providerId="LiveId" clId="{A4CDDF56-4C20-4FE7-B61D-6AE557BBB362}" dt="2021-08-01T19:38:13.015" v="2118" actId="478"/>
          <ac:spMkLst>
            <pc:docMk/>
            <pc:sldMk cId="257807271" sldId="262"/>
            <ac:spMk id="3" creationId="{72C04559-CFCA-244A-AF13-F6E2AE33917A}"/>
          </ac:spMkLst>
        </pc:spChg>
        <pc:spChg chg="add del mod">
          <ac:chgData name="Linda Krastiņa" userId="e33e3ef2366ea01c" providerId="LiveId" clId="{A4CDDF56-4C20-4FE7-B61D-6AE557BBB362}" dt="2021-08-01T19:38:30.401" v="2122" actId="478"/>
          <ac:spMkLst>
            <pc:docMk/>
            <pc:sldMk cId="257807271" sldId="262"/>
            <ac:spMk id="15" creationId="{B9E87972-8BCA-435E-9BF0-99872CA4AA10}"/>
          </ac:spMkLst>
        </pc:spChg>
        <pc:picChg chg="add del mod">
          <ac:chgData name="Linda Krastiņa" userId="e33e3ef2366ea01c" providerId="LiveId" clId="{A4CDDF56-4C20-4FE7-B61D-6AE557BBB362}" dt="2021-08-01T19:38:38.833" v="2124" actId="478"/>
          <ac:picMkLst>
            <pc:docMk/>
            <pc:sldMk cId="257807271" sldId="262"/>
            <ac:picMk id="7" creationId="{8B72A11A-F67D-49D5-8F5F-69CCB77BF8CA}"/>
          </ac:picMkLst>
        </pc:picChg>
        <pc:picChg chg="del mod">
          <ac:chgData name="Linda Krastiņa" userId="e33e3ef2366ea01c" providerId="LiveId" clId="{A4CDDF56-4C20-4FE7-B61D-6AE557BBB362}" dt="2021-08-01T19:39:01.332" v="2127" actId="478"/>
          <ac:picMkLst>
            <pc:docMk/>
            <pc:sldMk cId="257807271" sldId="262"/>
            <ac:picMk id="8" creationId="{CF28BC26-89C2-4435-915E-C3BCD1CBB684}"/>
          </ac:picMkLst>
        </pc:picChg>
        <pc:picChg chg="del">
          <ac:chgData name="Linda Krastiņa" userId="e33e3ef2366ea01c" providerId="LiveId" clId="{A4CDDF56-4C20-4FE7-B61D-6AE557BBB362}" dt="2021-08-01T19:38:59.948" v="2126" actId="478"/>
          <ac:picMkLst>
            <pc:docMk/>
            <pc:sldMk cId="257807271" sldId="262"/>
            <ac:picMk id="10" creationId="{4AFBDD53-632D-4014-A800-3BCE4187BAF7}"/>
          </ac:picMkLst>
        </pc:picChg>
        <pc:picChg chg="del">
          <ac:chgData name="Linda Krastiņa" userId="e33e3ef2366ea01c" providerId="LiveId" clId="{A4CDDF56-4C20-4FE7-B61D-6AE557BBB362}" dt="2021-08-01T19:38:14.364" v="2119" actId="478"/>
          <ac:picMkLst>
            <pc:docMk/>
            <pc:sldMk cId="257807271" sldId="262"/>
            <ac:picMk id="11" creationId="{E349A702-EBE5-8841-AB22-F695B38081C9}"/>
          </ac:picMkLst>
        </pc:picChg>
        <pc:picChg chg="del">
          <ac:chgData name="Linda Krastiņa" userId="e33e3ef2366ea01c" providerId="LiveId" clId="{A4CDDF56-4C20-4FE7-B61D-6AE557BBB362}" dt="2021-08-01T19:38:15.580" v="2120" actId="478"/>
          <ac:picMkLst>
            <pc:docMk/>
            <pc:sldMk cId="257807271" sldId="262"/>
            <ac:picMk id="12" creationId="{1DEC1E74-2852-D046-AE2E-97AF2CB87269}"/>
          </ac:picMkLst>
        </pc:picChg>
        <pc:picChg chg="add mod">
          <ac:chgData name="Linda Krastiņa" userId="e33e3ef2366ea01c" providerId="LiveId" clId="{A4CDDF56-4C20-4FE7-B61D-6AE557BBB362}" dt="2021-08-01T19:39:07.989" v="2128" actId="1076"/>
          <ac:picMkLst>
            <pc:docMk/>
            <pc:sldMk cId="257807271" sldId="262"/>
            <ac:picMk id="13" creationId="{D3F9ACCE-B933-46B7-9E77-02FCBDBFF7F9}"/>
          </ac:picMkLst>
        </pc:picChg>
      </pc:sldChg>
      <pc:sldChg chg="del">
        <pc:chgData name="Linda Krastiņa" userId="e33e3ef2366ea01c" providerId="LiveId" clId="{A4CDDF56-4C20-4FE7-B61D-6AE557BBB362}" dt="2021-08-01T19:31:04.592" v="2077" actId="2696"/>
        <pc:sldMkLst>
          <pc:docMk/>
          <pc:sldMk cId="500036324" sldId="263"/>
        </pc:sldMkLst>
      </pc:sldChg>
      <pc:sldChg chg="addSp delSp modSp mod">
        <pc:chgData name="Linda Krastiņa" userId="e33e3ef2366ea01c" providerId="LiveId" clId="{A4CDDF56-4C20-4FE7-B61D-6AE557BBB362}" dt="2021-08-01T19:52:36.055" v="2218" actId="14100"/>
        <pc:sldMkLst>
          <pc:docMk/>
          <pc:sldMk cId="1683843676" sldId="264"/>
        </pc:sldMkLst>
        <pc:spChg chg="mod">
          <ac:chgData name="Linda Krastiņa" userId="e33e3ef2366ea01c" providerId="LiveId" clId="{A4CDDF56-4C20-4FE7-B61D-6AE557BBB362}" dt="2021-08-01T19:50:28.542" v="2194" actId="255"/>
          <ac:spMkLst>
            <pc:docMk/>
            <pc:sldMk cId="1683843676" sldId="264"/>
            <ac:spMk id="3" creationId="{72C04559-CFCA-244A-AF13-F6E2AE33917A}"/>
          </ac:spMkLst>
        </pc:spChg>
        <pc:spChg chg="add mod ord">
          <ac:chgData name="Linda Krastiņa" userId="e33e3ef2366ea01c" providerId="LiveId" clId="{A4CDDF56-4C20-4FE7-B61D-6AE557BBB362}" dt="2021-08-01T19:52:36.055" v="2218" actId="14100"/>
          <ac:spMkLst>
            <pc:docMk/>
            <pc:sldMk cId="1683843676" sldId="264"/>
            <ac:spMk id="5" creationId="{2AAA62D8-FB88-4759-834B-14CA6FFA8300}"/>
          </ac:spMkLst>
        </pc:spChg>
        <pc:spChg chg="add mod">
          <ac:chgData name="Linda Krastiņa" userId="e33e3ef2366ea01c" providerId="LiveId" clId="{A4CDDF56-4C20-4FE7-B61D-6AE557BBB362}" dt="2021-08-01T19:51:17.045" v="2203" actId="207"/>
          <ac:spMkLst>
            <pc:docMk/>
            <pc:sldMk cId="1683843676" sldId="264"/>
            <ac:spMk id="15" creationId="{D40AE4B5-8835-4A22-8248-B53175292FC6}"/>
          </ac:spMkLst>
        </pc:spChg>
        <pc:picChg chg="mod">
          <ac:chgData name="Linda Krastiņa" userId="e33e3ef2366ea01c" providerId="LiveId" clId="{A4CDDF56-4C20-4FE7-B61D-6AE557BBB362}" dt="2021-08-01T19:51:31.736" v="2206" actId="1076"/>
          <ac:picMkLst>
            <pc:docMk/>
            <pc:sldMk cId="1683843676" sldId="264"/>
            <ac:picMk id="4" creationId="{B467A4F8-3464-9E48-A13E-66444F0449DC}"/>
          </ac:picMkLst>
        </pc:picChg>
        <pc:picChg chg="mod ord">
          <ac:chgData name="Linda Krastiņa" userId="e33e3ef2366ea01c" providerId="LiveId" clId="{A4CDDF56-4C20-4FE7-B61D-6AE557BBB362}" dt="2021-08-01T19:52:15.652" v="2213" actId="1076"/>
          <ac:picMkLst>
            <pc:docMk/>
            <pc:sldMk cId="1683843676" sldId="264"/>
            <ac:picMk id="6" creationId="{E802FE48-862D-464A-8586-0F9F72112871}"/>
          </ac:picMkLst>
        </pc:picChg>
        <pc:picChg chg="add mod">
          <ac:chgData name="Linda Krastiņa" userId="e33e3ef2366ea01c" providerId="LiveId" clId="{A4CDDF56-4C20-4FE7-B61D-6AE557BBB362}" dt="2021-08-01T19:25:20.705" v="2022" actId="1076"/>
          <ac:picMkLst>
            <pc:docMk/>
            <pc:sldMk cId="1683843676" sldId="264"/>
            <ac:picMk id="8" creationId="{56A35F6E-6271-4C09-898B-79FE2791DACE}"/>
          </ac:picMkLst>
        </pc:picChg>
        <pc:picChg chg="add mod">
          <ac:chgData name="Linda Krastiņa" userId="e33e3ef2366ea01c" providerId="LiveId" clId="{A4CDDF56-4C20-4FE7-B61D-6AE557BBB362}" dt="2021-08-01T19:25:06.211" v="2019" actId="1076"/>
          <ac:picMkLst>
            <pc:docMk/>
            <pc:sldMk cId="1683843676" sldId="264"/>
            <ac:picMk id="9" creationId="{4EDB3DA5-B344-4F6B-BEB3-DE1CA997B771}"/>
          </ac:picMkLst>
        </pc:picChg>
        <pc:picChg chg="add del mod">
          <ac:chgData name="Linda Krastiņa" userId="e33e3ef2366ea01c" providerId="LiveId" clId="{A4CDDF56-4C20-4FE7-B61D-6AE557BBB362}" dt="2021-08-01T19:49:59.583" v="2184" actId="478"/>
          <ac:picMkLst>
            <pc:docMk/>
            <pc:sldMk cId="1683843676" sldId="264"/>
            <ac:picMk id="10" creationId="{CD46C775-1F5C-4536-A946-194ED6490161}"/>
          </ac:picMkLst>
        </pc:picChg>
        <pc:picChg chg="mod">
          <ac:chgData name="Linda Krastiņa" userId="e33e3ef2366ea01c" providerId="LiveId" clId="{A4CDDF56-4C20-4FE7-B61D-6AE557BBB362}" dt="2021-08-01T19:25:18.263" v="2021" actId="1076"/>
          <ac:picMkLst>
            <pc:docMk/>
            <pc:sldMk cId="1683843676" sldId="264"/>
            <ac:picMk id="11" creationId="{E349A702-EBE5-8841-AB22-F695B38081C9}"/>
          </ac:picMkLst>
        </pc:picChg>
        <pc:picChg chg="mod">
          <ac:chgData name="Linda Krastiņa" userId="e33e3ef2366ea01c" providerId="LiveId" clId="{A4CDDF56-4C20-4FE7-B61D-6AE557BBB362}" dt="2021-08-01T19:24:59.930" v="2017" actId="1076"/>
          <ac:picMkLst>
            <pc:docMk/>
            <pc:sldMk cId="1683843676" sldId="264"/>
            <ac:picMk id="12" creationId="{1DEC1E74-2852-D046-AE2E-97AF2CB87269}"/>
          </ac:picMkLst>
        </pc:picChg>
        <pc:picChg chg="add mod">
          <ac:chgData name="Linda Krastiņa" userId="e33e3ef2366ea01c" providerId="LiveId" clId="{A4CDDF56-4C20-4FE7-B61D-6AE557BBB362}" dt="2021-08-01T19:50:47.187" v="2198" actId="1076"/>
          <ac:picMkLst>
            <pc:docMk/>
            <pc:sldMk cId="1683843676" sldId="264"/>
            <ac:picMk id="14" creationId="{BF641C54-E9CC-4B92-8C30-A27C76B8DBB2}"/>
          </ac:picMkLst>
        </pc:picChg>
      </pc:sldChg>
      <pc:sldChg chg="delSp modSp del mod">
        <pc:chgData name="Linda Krastiņa" userId="e33e3ef2366ea01c" providerId="LiveId" clId="{A4CDDF56-4C20-4FE7-B61D-6AE557BBB362}" dt="2021-08-01T19:36:04.910" v="2102" actId="2696"/>
        <pc:sldMkLst>
          <pc:docMk/>
          <pc:sldMk cId="2308791141" sldId="265"/>
        </pc:sldMkLst>
        <pc:picChg chg="del">
          <ac:chgData name="Linda Krastiņa" userId="e33e3ef2366ea01c" providerId="LiveId" clId="{A4CDDF56-4C20-4FE7-B61D-6AE557BBB362}" dt="2021-08-01T19:35:59.613" v="2101" actId="478"/>
          <ac:picMkLst>
            <pc:docMk/>
            <pc:sldMk cId="2308791141" sldId="265"/>
            <ac:picMk id="4" creationId="{B467A4F8-3464-9E48-A13E-66444F0449DC}"/>
          </ac:picMkLst>
        </pc:picChg>
        <pc:picChg chg="del mod">
          <ac:chgData name="Linda Krastiņa" userId="e33e3ef2366ea01c" providerId="LiveId" clId="{A4CDDF56-4C20-4FE7-B61D-6AE557BBB362}" dt="2021-08-01T19:34:15.846" v="2092" actId="21"/>
          <ac:picMkLst>
            <pc:docMk/>
            <pc:sldMk cId="2308791141" sldId="265"/>
            <ac:picMk id="8" creationId="{0B7983BA-E7B2-49EF-8EF2-34FBE0661D5B}"/>
          </ac:picMkLst>
        </pc:picChg>
      </pc:sldChg>
      <pc:sldChg chg="addSp delSp modSp mod modNotesTx">
        <pc:chgData name="Linda Krastiņa" userId="e33e3ef2366ea01c" providerId="LiveId" clId="{A4CDDF56-4C20-4FE7-B61D-6AE557BBB362}" dt="2021-08-01T20:16:35.713" v="2465" actId="5793"/>
        <pc:sldMkLst>
          <pc:docMk/>
          <pc:sldMk cId="3767247334" sldId="266"/>
        </pc:sldMkLst>
        <pc:spChg chg="mod">
          <ac:chgData name="Linda Krastiņa" userId="e33e3ef2366ea01c" providerId="LiveId" clId="{A4CDDF56-4C20-4FE7-B61D-6AE557BBB362}" dt="2021-08-01T19:06:10.921" v="1700" actId="1076"/>
          <ac:spMkLst>
            <pc:docMk/>
            <pc:sldMk cId="3767247334" sldId="266"/>
            <ac:spMk id="2" creationId="{CEC08A96-3914-954C-8A3A-E7EB7C72550C}"/>
          </ac:spMkLst>
        </pc:spChg>
        <pc:spChg chg="add mod">
          <ac:chgData name="Linda Krastiņa" userId="e33e3ef2366ea01c" providerId="LiveId" clId="{A4CDDF56-4C20-4FE7-B61D-6AE557BBB362}" dt="2021-08-01T19:06:57.477" v="1704" actId="208"/>
          <ac:spMkLst>
            <pc:docMk/>
            <pc:sldMk cId="3767247334" sldId="266"/>
            <ac:spMk id="3" creationId="{20CAE3F1-0BA3-4DD6-9828-9F1356AD1B3B}"/>
          </ac:spMkLst>
        </pc:spChg>
        <pc:spChg chg="del">
          <ac:chgData name="Linda Krastiņa" userId="e33e3ef2366ea01c" providerId="LiveId" clId="{A4CDDF56-4C20-4FE7-B61D-6AE557BBB362}" dt="2021-08-01T18:42:57.023" v="1594" actId="478"/>
          <ac:spMkLst>
            <pc:docMk/>
            <pc:sldMk cId="3767247334" sldId="266"/>
            <ac:spMk id="8" creationId="{CA32C83F-DA5B-4269-9C7A-C49A56C848E2}"/>
          </ac:spMkLst>
        </pc:spChg>
        <pc:spChg chg="add mod">
          <ac:chgData name="Linda Krastiņa" userId="e33e3ef2366ea01c" providerId="LiveId" clId="{A4CDDF56-4C20-4FE7-B61D-6AE557BBB362}" dt="2021-08-01T19:08:09.069" v="1715" actId="1076"/>
          <ac:spMkLst>
            <pc:docMk/>
            <pc:sldMk cId="3767247334" sldId="266"/>
            <ac:spMk id="9" creationId="{810FD090-48C1-43DF-9C10-C067AEFA45D8}"/>
          </ac:spMkLst>
        </pc:spChg>
        <pc:spChg chg="add mod">
          <ac:chgData name="Linda Krastiņa" userId="e33e3ef2366ea01c" providerId="LiveId" clId="{A4CDDF56-4C20-4FE7-B61D-6AE557BBB362}" dt="2021-08-01T19:07:26.057" v="1707" actId="208"/>
          <ac:spMkLst>
            <pc:docMk/>
            <pc:sldMk cId="3767247334" sldId="266"/>
            <ac:spMk id="10" creationId="{436D7A3E-8DC1-4F81-8116-C91E0FF36FC6}"/>
          </ac:spMkLst>
        </pc:spChg>
        <pc:picChg chg="mod">
          <ac:chgData name="Linda Krastiņa" userId="e33e3ef2366ea01c" providerId="LiveId" clId="{A4CDDF56-4C20-4FE7-B61D-6AE557BBB362}" dt="2021-08-01T19:03:34.277" v="1608" actId="1076"/>
          <ac:picMkLst>
            <pc:docMk/>
            <pc:sldMk cId="3767247334" sldId="266"/>
            <ac:picMk id="4" creationId="{B467A4F8-3464-9E48-A13E-66444F0449DC}"/>
          </ac:picMkLst>
        </pc:picChg>
        <pc:picChg chg="mod">
          <ac:chgData name="Linda Krastiņa" userId="e33e3ef2366ea01c" providerId="LiveId" clId="{A4CDDF56-4C20-4FE7-B61D-6AE557BBB362}" dt="2021-08-01T19:06:34.703" v="1701" actId="14100"/>
          <ac:picMkLst>
            <pc:docMk/>
            <pc:sldMk cId="3767247334" sldId="266"/>
            <ac:picMk id="5" creationId="{FE9384D9-C18B-4D90-9181-673BA8E9A0DA}"/>
          </ac:picMkLst>
        </pc:picChg>
        <pc:picChg chg="mod">
          <ac:chgData name="Linda Krastiņa" userId="e33e3ef2366ea01c" providerId="LiveId" clId="{A4CDDF56-4C20-4FE7-B61D-6AE557BBB362}" dt="2021-08-01T19:04:32.691" v="1626" actId="1076"/>
          <ac:picMkLst>
            <pc:docMk/>
            <pc:sldMk cId="3767247334" sldId="266"/>
            <ac:picMk id="6" creationId="{BB783582-71B4-422B-B088-D0BA55D2ADE8}"/>
          </ac:picMkLst>
        </pc:picChg>
        <pc:picChg chg="del">
          <ac:chgData name="Linda Krastiņa" userId="e33e3ef2366ea01c" providerId="LiveId" clId="{A4CDDF56-4C20-4FE7-B61D-6AE557BBB362}" dt="2021-08-01T18:42:53.533" v="1593" actId="21"/>
          <ac:picMkLst>
            <pc:docMk/>
            <pc:sldMk cId="3767247334" sldId="266"/>
            <ac:picMk id="7" creationId="{F22D22AA-4565-4669-A6AF-4299D8BFFF74}"/>
          </ac:picMkLst>
        </pc:picChg>
        <pc:picChg chg="add mod">
          <ac:chgData name="Linda Krastiņa" userId="e33e3ef2366ea01c" providerId="LiveId" clId="{A4CDDF56-4C20-4FE7-B61D-6AE557BBB362}" dt="2021-08-01T19:08:24.074" v="1717" actId="1076"/>
          <ac:picMkLst>
            <pc:docMk/>
            <pc:sldMk cId="3767247334" sldId="266"/>
            <ac:picMk id="11" creationId="{C2464EAD-3AD7-4DFF-9FD4-D7694C1DD87C}"/>
          </ac:picMkLst>
        </pc:picChg>
        <pc:picChg chg="add mod">
          <ac:chgData name="Linda Krastiņa" userId="e33e3ef2366ea01c" providerId="LiveId" clId="{A4CDDF56-4C20-4FE7-B61D-6AE557BBB362}" dt="2021-08-01T19:09:02.084" v="1720" actId="1076"/>
          <ac:picMkLst>
            <pc:docMk/>
            <pc:sldMk cId="3767247334" sldId="266"/>
            <ac:picMk id="12" creationId="{337F01F9-3845-41C8-9AA9-CB237710BA10}"/>
          </ac:picMkLst>
        </pc:picChg>
        <pc:picChg chg="add mod">
          <ac:chgData name="Linda Krastiņa" userId="e33e3ef2366ea01c" providerId="LiveId" clId="{A4CDDF56-4C20-4FE7-B61D-6AE557BBB362}" dt="2021-08-01T19:08:56.353" v="1719" actId="1076"/>
          <ac:picMkLst>
            <pc:docMk/>
            <pc:sldMk cId="3767247334" sldId="266"/>
            <ac:picMk id="13" creationId="{E8623B74-7A3C-4645-8226-159530F5522D}"/>
          </ac:picMkLst>
        </pc:picChg>
        <pc:picChg chg="add mod">
          <ac:chgData name="Linda Krastiņa" userId="e33e3ef2366ea01c" providerId="LiveId" clId="{A4CDDF56-4C20-4FE7-B61D-6AE557BBB362}" dt="2021-08-01T19:09:18.981" v="1724" actId="1076"/>
          <ac:picMkLst>
            <pc:docMk/>
            <pc:sldMk cId="3767247334" sldId="266"/>
            <ac:picMk id="14" creationId="{FF766CFF-39AA-43E4-AAE6-F33D4A1FDBC5}"/>
          </ac:picMkLst>
        </pc:picChg>
        <pc:picChg chg="add mod">
          <ac:chgData name="Linda Krastiņa" userId="e33e3ef2366ea01c" providerId="LiveId" clId="{A4CDDF56-4C20-4FE7-B61D-6AE557BBB362}" dt="2021-08-01T19:09:14.703" v="1723" actId="1076"/>
          <ac:picMkLst>
            <pc:docMk/>
            <pc:sldMk cId="3767247334" sldId="266"/>
            <ac:picMk id="15" creationId="{8B5C1085-9FF7-4BF1-9F62-69D22AFB7897}"/>
          </ac:picMkLst>
        </pc:picChg>
      </pc:sldChg>
      <pc:sldChg chg="ord">
        <pc:chgData name="Linda Krastiņa" userId="e33e3ef2366ea01c" providerId="LiveId" clId="{A4CDDF56-4C20-4FE7-B61D-6AE557BBB362}" dt="2021-08-01T19:37:05.929" v="2109"/>
        <pc:sldMkLst>
          <pc:docMk/>
          <pc:sldMk cId="3549327120" sldId="268"/>
        </pc:sldMkLst>
      </pc:sldChg>
      <pc:sldChg chg="addSp delSp modSp mod ord">
        <pc:chgData name="Linda Krastiņa" userId="e33e3ef2366ea01c" providerId="LiveId" clId="{A4CDDF56-4C20-4FE7-B61D-6AE557BBB362}" dt="2021-08-01T19:32:29.043" v="2088"/>
        <pc:sldMkLst>
          <pc:docMk/>
          <pc:sldMk cId="2219472729" sldId="269"/>
        </pc:sldMkLst>
        <pc:spChg chg="mod">
          <ac:chgData name="Linda Krastiņa" userId="e33e3ef2366ea01c" providerId="LiveId" clId="{A4CDDF56-4C20-4FE7-B61D-6AE557BBB362}" dt="2021-08-01T17:35:19.390" v="1278" actId="20577"/>
          <ac:spMkLst>
            <pc:docMk/>
            <pc:sldMk cId="2219472729" sldId="269"/>
            <ac:spMk id="2" creationId="{CEC08A96-3914-954C-8A3A-E7EB7C72550C}"/>
          </ac:spMkLst>
        </pc:spChg>
        <pc:spChg chg="add mod">
          <ac:chgData name="Linda Krastiņa" userId="e33e3ef2366ea01c" providerId="LiveId" clId="{A4CDDF56-4C20-4FE7-B61D-6AE557BBB362}" dt="2021-08-01T19:31:30.054" v="2080" actId="207"/>
          <ac:spMkLst>
            <pc:docMk/>
            <pc:sldMk cId="2219472729" sldId="269"/>
            <ac:spMk id="8" creationId="{7CDE057F-C104-4722-85D3-9590645CA44A}"/>
          </ac:spMkLst>
        </pc:spChg>
        <pc:picChg chg="del">
          <ac:chgData name="Linda Krastiņa" userId="e33e3ef2366ea01c" providerId="LiveId" clId="{A4CDDF56-4C20-4FE7-B61D-6AE557BBB362}" dt="2021-08-01T17:34:33.066" v="1234" actId="478"/>
          <ac:picMkLst>
            <pc:docMk/>
            <pc:sldMk cId="2219472729" sldId="269"/>
            <ac:picMk id="5" creationId="{FD30E08C-B31A-42EB-A714-EA8DA3ACC4EA}"/>
          </ac:picMkLst>
        </pc:picChg>
        <pc:picChg chg="add mod">
          <ac:chgData name="Linda Krastiņa" userId="e33e3ef2366ea01c" providerId="LiveId" clId="{A4CDDF56-4C20-4FE7-B61D-6AE557BBB362}" dt="2021-08-01T17:34:44.789" v="1240" actId="1076"/>
          <ac:picMkLst>
            <pc:docMk/>
            <pc:sldMk cId="2219472729" sldId="269"/>
            <ac:picMk id="6" creationId="{673929F7-0A6F-4ED3-BBBB-A9482573F613}"/>
          </ac:picMkLst>
        </pc:picChg>
        <pc:picChg chg="del">
          <ac:chgData name="Linda Krastiņa" userId="e33e3ef2366ea01c" providerId="LiveId" clId="{A4CDDF56-4C20-4FE7-B61D-6AE557BBB362}" dt="2021-08-01T17:34:34.285" v="1235" actId="478"/>
          <ac:picMkLst>
            <pc:docMk/>
            <pc:sldMk cId="2219472729" sldId="269"/>
            <ac:picMk id="7" creationId="{B64FB6CF-1A44-452D-BB0F-F05862E6E4FC}"/>
          </ac:picMkLst>
        </pc:picChg>
      </pc:sldChg>
      <pc:sldChg chg="addSp delSp modSp mod ord">
        <pc:chgData name="Linda Krastiņa" userId="e33e3ef2366ea01c" providerId="LiveId" clId="{A4CDDF56-4C20-4FE7-B61D-6AE557BBB362}" dt="2021-08-01T19:39:51.419" v="2138" actId="1076"/>
        <pc:sldMkLst>
          <pc:docMk/>
          <pc:sldMk cId="2069041916" sldId="270"/>
        </pc:sldMkLst>
        <pc:spChg chg="mod">
          <ac:chgData name="Linda Krastiņa" userId="e33e3ef2366ea01c" providerId="LiveId" clId="{A4CDDF56-4C20-4FE7-B61D-6AE557BBB362}" dt="2021-08-01T19:36:29.662" v="2104" actId="1076"/>
          <ac:spMkLst>
            <pc:docMk/>
            <pc:sldMk cId="2069041916" sldId="270"/>
            <ac:spMk id="2" creationId="{CEC08A96-3914-954C-8A3A-E7EB7C72550C}"/>
          </ac:spMkLst>
        </pc:spChg>
        <pc:picChg chg="del mod">
          <ac:chgData name="Linda Krastiņa" userId="e33e3ef2366ea01c" providerId="LiveId" clId="{A4CDDF56-4C20-4FE7-B61D-6AE557BBB362}" dt="2021-08-01T18:32:22.561" v="1577" actId="478"/>
          <ac:picMkLst>
            <pc:docMk/>
            <pc:sldMk cId="2069041916" sldId="270"/>
            <ac:picMk id="5" creationId="{A1B69B53-075E-4DA3-83E1-2CD5F0FE7B32}"/>
          </ac:picMkLst>
        </pc:picChg>
        <pc:picChg chg="add mod">
          <ac:chgData name="Linda Krastiņa" userId="e33e3ef2366ea01c" providerId="LiveId" clId="{A4CDDF56-4C20-4FE7-B61D-6AE557BBB362}" dt="2021-08-01T19:39:32.183" v="2134" actId="1076"/>
          <ac:picMkLst>
            <pc:docMk/>
            <pc:sldMk cId="2069041916" sldId="270"/>
            <ac:picMk id="6" creationId="{0AAD850F-A9AC-4773-91E2-DC6778FDC5C1}"/>
          </ac:picMkLst>
        </pc:picChg>
        <pc:picChg chg="add mod">
          <ac:chgData name="Linda Krastiņa" userId="e33e3ef2366ea01c" providerId="LiveId" clId="{A4CDDF56-4C20-4FE7-B61D-6AE557BBB362}" dt="2021-08-01T19:39:44.273" v="2136" actId="1076"/>
          <ac:picMkLst>
            <pc:docMk/>
            <pc:sldMk cId="2069041916" sldId="270"/>
            <ac:picMk id="7" creationId="{07E70B05-1E24-4A5D-BD81-70B6F8F9AA5E}"/>
          </ac:picMkLst>
        </pc:picChg>
        <pc:picChg chg="add mod">
          <ac:chgData name="Linda Krastiņa" userId="e33e3ef2366ea01c" providerId="LiveId" clId="{A4CDDF56-4C20-4FE7-B61D-6AE557BBB362}" dt="2021-08-01T19:39:51.419" v="2138" actId="1076"/>
          <ac:picMkLst>
            <pc:docMk/>
            <pc:sldMk cId="2069041916" sldId="270"/>
            <ac:picMk id="8" creationId="{7B579567-E3B5-4024-B60F-E83595DFC19D}"/>
          </ac:picMkLst>
        </pc:picChg>
      </pc:sldChg>
      <pc:sldChg chg="modSp add del mod">
        <pc:chgData name="Linda Krastiņa" userId="e33e3ef2366ea01c" providerId="LiveId" clId="{A4CDDF56-4C20-4FE7-B61D-6AE557BBB362}" dt="2021-08-01T19:43:40.578" v="2174" actId="2696"/>
        <pc:sldMkLst>
          <pc:docMk/>
          <pc:sldMk cId="3112239743" sldId="272"/>
        </pc:sldMkLst>
        <pc:spChg chg="mod">
          <ac:chgData name="Linda Krastiņa" userId="e33e3ef2366ea01c" providerId="LiveId" clId="{A4CDDF56-4C20-4FE7-B61D-6AE557BBB362}" dt="2021-07-31T16:25:19.808" v="38" actId="20577"/>
          <ac:spMkLst>
            <pc:docMk/>
            <pc:sldMk cId="3112239743" sldId="272"/>
            <ac:spMk id="2" creationId="{CEC08A96-3914-954C-8A3A-E7EB7C72550C}"/>
          </ac:spMkLst>
        </pc:spChg>
        <pc:spChg chg="mod">
          <ac:chgData name="Linda Krastiņa" userId="e33e3ef2366ea01c" providerId="LiveId" clId="{A4CDDF56-4C20-4FE7-B61D-6AE557BBB362}" dt="2021-08-01T10:01:13.954" v="920" actId="20577"/>
          <ac:spMkLst>
            <pc:docMk/>
            <pc:sldMk cId="3112239743" sldId="272"/>
            <ac:spMk id="3" creationId="{72C04559-CFCA-244A-AF13-F6E2AE33917A}"/>
          </ac:spMkLst>
        </pc:spChg>
      </pc:sldChg>
      <pc:sldChg chg="addSp delSp modSp add mod ord">
        <pc:chgData name="Linda Krastiņa" userId="e33e3ef2366ea01c" providerId="LiveId" clId="{A4CDDF56-4C20-4FE7-B61D-6AE557BBB362}" dt="2021-08-01T20:10:09.784" v="2425"/>
        <pc:sldMkLst>
          <pc:docMk/>
          <pc:sldMk cId="3847205501" sldId="273"/>
        </pc:sldMkLst>
        <pc:spChg chg="mod">
          <ac:chgData name="Linda Krastiņa" userId="e33e3ef2366ea01c" providerId="LiveId" clId="{A4CDDF56-4C20-4FE7-B61D-6AE557BBB362}" dt="2021-08-01T19:56:13.831" v="2233" actId="113"/>
          <ac:spMkLst>
            <pc:docMk/>
            <pc:sldMk cId="3847205501" sldId="273"/>
            <ac:spMk id="2" creationId="{CEC08A96-3914-954C-8A3A-E7EB7C72550C}"/>
          </ac:spMkLst>
        </pc:spChg>
        <pc:spChg chg="del">
          <ac:chgData name="Linda Krastiņa" userId="e33e3ef2366ea01c" providerId="LiveId" clId="{A4CDDF56-4C20-4FE7-B61D-6AE557BBB362}" dt="2021-08-01T10:53:15.683" v="1017" actId="478"/>
          <ac:spMkLst>
            <pc:docMk/>
            <pc:sldMk cId="3847205501" sldId="273"/>
            <ac:spMk id="8" creationId="{CA32C83F-DA5B-4269-9C7A-C49A56C848E2}"/>
          </ac:spMkLst>
        </pc:spChg>
        <pc:spChg chg="add mod">
          <ac:chgData name="Linda Krastiņa" userId="e33e3ef2366ea01c" providerId="LiveId" clId="{A4CDDF56-4C20-4FE7-B61D-6AE557BBB362}" dt="2021-08-01T19:17:42.354" v="1850" actId="208"/>
          <ac:spMkLst>
            <pc:docMk/>
            <pc:sldMk cId="3847205501" sldId="273"/>
            <ac:spMk id="12" creationId="{19E5424E-18A6-4312-9549-CE53E075C593}"/>
          </ac:spMkLst>
        </pc:spChg>
        <pc:spChg chg="add mod">
          <ac:chgData name="Linda Krastiņa" userId="e33e3ef2366ea01c" providerId="LiveId" clId="{A4CDDF56-4C20-4FE7-B61D-6AE557BBB362}" dt="2021-08-01T19:18:03.162" v="1853" actId="207"/>
          <ac:spMkLst>
            <pc:docMk/>
            <pc:sldMk cId="3847205501" sldId="273"/>
            <ac:spMk id="14" creationId="{B0A1EA14-0567-4F2C-AB58-A77B769D94BC}"/>
          </ac:spMkLst>
        </pc:spChg>
        <pc:spChg chg="add mod">
          <ac:chgData name="Linda Krastiņa" userId="e33e3ef2366ea01c" providerId="LiveId" clId="{A4CDDF56-4C20-4FE7-B61D-6AE557BBB362}" dt="2021-08-01T19:18:18.766" v="1856" actId="208"/>
          <ac:spMkLst>
            <pc:docMk/>
            <pc:sldMk cId="3847205501" sldId="273"/>
            <ac:spMk id="16" creationId="{07D23B4A-DC68-4505-8C07-ED34C088F5B6}"/>
          </ac:spMkLst>
        </pc:spChg>
        <pc:picChg chg="add mod">
          <ac:chgData name="Linda Krastiņa" userId="e33e3ef2366ea01c" providerId="LiveId" clId="{A4CDDF56-4C20-4FE7-B61D-6AE557BBB362}" dt="2021-08-01T18:29:46.161" v="1573" actId="14100"/>
          <ac:picMkLst>
            <pc:docMk/>
            <pc:sldMk cId="3847205501" sldId="273"/>
            <ac:picMk id="5" creationId="{D862B06A-5855-4871-9E1A-6194E826F044}"/>
          </ac:picMkLst>
        </pc:picChg>
        <pc:picChg chg="del">
          <ac:chgData name="Linda Krastiņa" userId="e33e3ef2366ea01c" providerId="LiveId" clId="{A4CDDF56-4C20-4FE7-B61D-6AE557BBB362}" dt="2021-08-01T10:53:11.572" v="1014" actId="478"/>
          <ac:picMkLst>
            <pc:docMk/>
            <pc:sldMk cId="3847205501" sldId="273"/>
            <ac:picMk id="5" creationId="{FE9384D9-C18B-4D90-9181-673BA8E9A0DA}"/>
          </ac:picMkLst>
        </pc:picChg>
        <pc:picChg chg="del">
          <ac:chgData name="Linda Krastiņa" userId="e33e3ef2366ea01c" providerId="LiveId" clId="{A4CDDF56-4C20-4FE7-B61D-6AE557BBB362}" dt="2021-08-01T10:53:12.418" v="1015" actId="478"/>
          <ac:picMkLst>
            <pc:docMk/>
            <pc:sldMk cId="3847205501" sldId="273"/>
            <ac:picMk id="6" creationId="{BB783582-71B4-422B-B088-D0BA55D2ADE8}"/>
          </ac:picMkLst>
        </pc:picChg>
        <pc:picChg chg="add del mod">
          <ac:chgData name="Linda Krastiņa" userId="e33e3ef2366ea01c" providerId="LiveId" clId="{A4CDDF56-4C20-4FE7-B61D-6AE557BBB362}" dt="2021-08-01T18:29:59.023" v="1575" actId="478"/>
          <ac:picMkLst>
            <pc:docMk/>
            <pc:sldMk cId="3847205501" sldId="273"/>
            <ac:picMk id="7" creationId="{347AEB6E-C2F3-48CF-87B9-BDA7B1E2E083}"/>
          </ac:picMkLst>
        </pc:picChg>
        <pc:picChg chg="del">
          <ac:chgData name="Linda Krastiņa" userId="e33e3ef2366ea01c" providerId="LiveId" clId="{A4CDDF56-4C20-4FE7-B61D-6AE557BBB362}" dt="2021-08-01T10:53:13.177" v="1016" actId="478"/>
          <ac:picMkLst>
            <pc:docMk/>
            <pc:sldMk cId="3847205501" sldId="273"/>
            <ac:picMk id="7" creationId="{F22D22AA-4565-4669-A6AF-4299D8BFFF74}"/>
          </ac:picMkLst>
        </pc:picChg>
        <pc:picChg chg="add del mod">
          <ac:chgData name="Linda Krastiņa" userId="e33e3ef2366ea01c" providerId="LiveId" clId="{A4CDDF56-4C20-4FE7-B61D-6AE557BBB362}" dt="2021-08-01T18:05:23.051" v="1467" actId="478"/>
          <ac:picMkLst>
            <pc:docMk/>
            <pc:sldMk cId="3847205501" sldId="273"/>
            <ac:picMk id="9" creationId="{7114CA09-8EF9-4879-8637-BA9E056310EB}"/>
          </ac:picMkLst>
        </pc:picChg>
        <pc:picChg chg="add mod">
          <ac:chgData name="Linda Krastiņa" userId="e33e3ef2366ea01c" providerId="LiveId" clId="{A4CDDF56-4C20-4FE7-B61D-6AE557BBB362}" dt="2021-08-01T18:29:42.950" v="1572" actId="14100"/>
          <ac:picMkLst>
            <pc:docMk/>
            <pc:sldMk cId="3847205501" sldId="273"/>
            <ac:picMk id="10" creationId="{A6A19C4B-E8CE-41DC-B12A-2C365A072AEF}"/>
          </ac:picMkLst>
        </pc:picChg>
        <pc:picChg chg="add del mod">
          <ac:chgData name="Linda Krastiņa" userId="e33e3ef2366ea01c" providerId="LiveId" clId="{A4CDDF56-4C20-4FE7-B61D-6AE557BBB362}" dt="2021-08-01T18:06:00.743" v="1475" actId="478"/>
          <ac:picMkLst>
            <pc:docMk/>
            <pc:sldMk cId="3847205501" sldId="273"/>
            <ac:picMk id="11" creationId="{D9378BAF-BB6A-442F-B5D3-4D2D1D2C2AA4}"/>
          </ac:picMkLst>
        </pc:picChg>
        <pc:picChg chg="add del mod">
          <ac:chgData name="Linda Krastiņa" userId="e33e3ef2366ea01c" providerId="LiveId" clId="{A4CDDF56-4C20-4FE7-B61D-6AE557BBB362}" dt="2021-08-01T18:25:42.866" v="1550" actId="478"/>
          <ac:picMkLst>
            <pc:docMk/>
            <pc:sldMk cId="3847205501" sldId="273"/>
            <ac:picMk id="13" creationId="{28AE6795-C6E0-47B4-87DA-2A55A80529F6}"/>
          </ac:picMkLst>
        </pc:picChg>
        <pc:picChg chg="add mod">
          <ac:chgData name="Linda Krastiņa" userId="e33e3ef2366ea01c" providerId="LiveId" clId="{A4CDDF56-4C20-4FE7-B61D-6AE557BBB362}" dt="2021-08-01T18:29:54.273" v="1574" actId="1076"/>
          <ac:picMkLst>
            <pc:docMk/>
            <pc:sldMk cId="3847205501" sldId="273"/>
            <ac:picMk id="15" creationId="{AA1C1824-F28F-47F6-80EF-4455F25823DA}"/>
          </ac:picMkLst>
        </pc:picChg>
      </pc:sldChg>
      <pc:sldChg chg="addSp delSp modSp add mod ord">
        <pc:chgData name="Linda Krastiņa" userId="e33e3ef2366ea01c" providerId="LiveId" clId="{A4CDDF56-4C20-4FE7-B61D-6AE557BBB362}" dt="2021-08-01T19:27:13.415" v="2040" actId="207"/>
        <pc:sldMkLst>
          <pc:docMk/>
          <pc:sldMk cId="3995699229" sldId="274"/>
        </pc:sldMkLst>
        <pc:spChg chg="mod">
          <ac:chgData name="Linda Krastiņa" userId="e33e3ef2366ea01c" providerId="LiveId" clId="{A4CDDF56-4C20-4FE7-B61D-6AE557BBB362}" dt="2021-08-01T13:10:20.951" v="1198" actId="20577"/>
          <ac:spMkLst>
            <pc:docMk/>
            <pc:sldMk cId="3995699229" sldId="274"/>
            <ac:spMk id="2" creationId="{CEC08A96-3914-954C-8A3A-E7EB7C72550C}"/>
          </ac:spMkLst>
        </pc:spChg>
        <pc:spChg chg="add mod">
          <ac:chgData name="Linda Krastiņa" userId="e33e3ef2366ea01c" providerId="LiveId" clId="{A4CDDF56-4C20-4FE7-B61D-6AE557BBB362}" dt="2021-08-01T19:26:38.594" v="2033" actId="208"/>
          <ac:spMkLst>
            <pc:docMk/>
            <pc:sldMk cId="3995699229" sldId="274"/>
            <ac:spMk id="8" creationId="{B54A9310-E525-4DD6-A543-8DED61103B4F}"/>
          </ac:spMkLst>
        </pc:spChg>
        <pc:spChg chg="add mod">
          <ac:chgData name="Linda Krastiņa" userId="e33e3ef2366ea01c" providerId="LiveId" clId="{A4CDDF56-4C20-4FE7-B61D-6AE557BBB362}" dt="2021-08-01T19:26:56.544" v="2037" actId="207"/>
          <ac:spMkLst>
            <pc:docMk/>
            <pc:sldMk cId="3995699229" sldId="274"/>
            <ac:spMk id="9" creationId="{3250A9C7-B0E6-4300-A518-43CC7874C573}"/>
          </ac:spMkLst>
        </pc:spChg>
        <pc:spChg chg="add mod">
          <ac:chgData name="Linda Krastiņa" userId="e33e3ef2366ea01c" providerId="LiveId" clId="{A4CDDF56-4C20-4FE7-B61D-6AE557BBB362}" dt="2021-08-01T19:27:13.415" v="2040" actId="207"/>
          <ac:spMkLst>
            <pc:docMk/>
            <pc:sldMk cId="3995699229" sldId="274"/>
            <ac:spMk id="10" creationId="{2FC77626-2C3C-4183-B9C3-11EE89D9BF73}"/>
          </ac:spMkLst>
        </pc:spChg>
        <pc:picChg chg="add mod">
          <ac:chgData name="Linda Krastiņa" userId="e33e3ef2366ea01c" providerId="LiveId" clId="{A4CDDF56-4C20-4FE7-B61D-6AE557BBB362}" dt="2021-08-01T18:42:39.539" v="1592" actId="1076"/>
          <ac:picMkLst>
            <pc:docMk/>
            <pc:sldMk cId="3995699229" sldId="274"/>
            <ac:picMk id="5" creationId="{8571ABAC-FA77-421A-88E6-0B9C5B544DC5}"/>
          </ac:picMkLst>
        </pc:picChg>
        <pc:picChg chg="del">
          <ac:chgData name="Linda Krastiņa" userId="e33e3ef2366ea01c" providerId="LiveId" clId="{A4CDDF56-4C20-4FE7-B61D-6AE557BBB362}" dt="2021-08-01T13:09:54.922" v="1157" actId="478"/>
          <ac:picMkLst>
            <pc:docMk/>
            <pc:sldMk cId="3995699229" sldId="274"/>
            <ac:picMk id="5" creationId="{A1B69B53-075E-4DA3-83E1-2CD5F0FE7B32}"/>
          </ac:picMkLst>
        </pc:picChg>
        <pc:picChg chg="add mod">
          <ac:chgData name="Linda Krastiņa" userId="e33e3ef2366ea01c" providerId="LiveId" clId="{A4CDDF56-4C20-4FE7-B61D-6AE557BBB362}" dt="2021-08-01T19:26:19.943" v="2030" actId="14100"/>
          <ac:picMkLst>
            <pc:docMk/>
            <pc:sldMk cId="3995699229" sldId="274"/>
            <ac:picMk id="6" creationId="{09E94EBB-D3A3-419B-96CC-4BD1894F2271}"/>
          </ac:picMkLst>
        </pc:picChg>
        <pc:picChg chg="add mod">
          <ac:chgData name="Linda Krastiņa" userId="e33e3ef2366ea01c" providerId="LiveId" clId="{A4CDDF56-4C20-4FE7-B61D-6AE557BBB362}" dt="2021-08-01T18:43:16.061" v="1599" actId="14100"/>
          <ac:picMkLst>
            <pc:docMk/>
            <pc:sldMk cId="3995699229" sldId="274"/>
            <ac:picMk id="7" creationId="{D286BA7E-EFFD-442A-A840-6FE1326A844C}"/>
          </ac:picMkLst>
        </pc:picChg>
      </pc:sldChg>
      <pc:sldChg chg="addSp modSp add mod">
        <pc:chgData name="Linda Krastiņa" userId="e33e3ef2366ea01c" providerId="LiveId" clId="{A4CDDF56-4C20-4FE7-B61D-6AE557BBB362}" dt="2021-08-01T20:26:14.061" v="2498" actId="255"/>
        <pc:sldMkLst>
          <pc:docMk/>
          <pc:sldMk cId="129020122" sldId="275"/>
        </pc:sldMkLst>
        <pc:spChg chg="mod">
          <ac:chgData name="Linda Krastiņa" userId="e33e3ef2366ea01c" providerId="LiveId" clId="{A4CDDF56-4C20-4FE7-B61D-6AE557BBB362}" dt="2021-08-01T20:26:14.061" v="2498" actId="255"/>
          <ac:spMkLst>
            <pc:docMk/>
            <pc:sldMk cId="129020122" sldId="275"/>
            <ac:spMk id="2" creationId="{CEC08A96-3914-954C-8A3A-E7EB7C72550C}"/>
          </ac:spMkLst>
        </pc:spChg>
        <pc:spChg chg="add mod">
          <ac:chgData name="Linda Krastiņa" userId="e33e3ef2366ea01c" providerId="LiveId" clId="{A4CDDF56-4C20-4FE7-B61D-6AE557BBB362}" dt="2021-08-01T19:31:46.730" v="2083" actId="207"/>
          <ac:spMkLst>
            <pc:docMk/>
            <pc:sldMk cId="129020122" sldId="275"/>
            <ac:spMk id="3" creationId="{41926C70-8AD6-456A-9556-00572850AB8A}"/>
          </ac:spMkLst>
        </pc:spChg>
        <pc:spChg chg="add mod">
          <ac:chgData name="Linda Krastiņa" userId="e33e3ef2366ea01c" providerId="LiveId" clId="{A4CDDF56-4C20-4FE7-B61D-6AE557BBB362}" dt="2021-08-01T19:32:01.785" v="2086" actId="207"/>
          <ac:spMkLst>
            <pc:docMk/>
            <pc:sldMk cId="129020122" sldId="275"/>
            <ac:spMk id="6" creationId="{41D2C2E4-B535-4746-914B-04EA42ACC237}"/>
          </ac:spMkLst>
        </pc:spChg>
      </pc:sldChg>
      <pc:sldChg chg="addSp delSp modSp add mod ord">
        <pc:chgData name="Linda Krastiņa" userId="e33e3ef2366ea01c" providerId="LiveId" clId="{A4CDDF56-4C20-4FE7-B61D-6AE557BBB362}" dt="2021-08-01T19:29:02.123" v="2056" actId="1076"/>
        <pc:sldMkLst>
          <pc:docMk/>
          <pc:sldMk cId="1194088639" sldId="276"/>
        </pc:sldMkLst>
        <pc:spChg chg="add mod">
          <ac:chgData name="Linda Krastiņa" userId="e33e3ef2366ea01c" providerId="LiveId" clId="{A4CDDF56-4C20-4FE7-B61D-6AE557BBB362}" dt="2021-08-01T19:28:07.141" v="2049" actId="207"/>
          <ac:spMkLst>
            <pc:docMk/>
            <pc:sldMk cId="1194088639" sldId="276"/>
            <ac:spMk id="22" creationId="{5033F854-5C0C-496E-AD7C-8C74F681A622}"/>
          </ac:spMkLst>
        </pc:spChg>
        <pc:spChg chg="add mod">
          <ac:chgData name="Linda Krastiņa" userId="e33e3ef2366ea01c" providerId="LiveId" clId="{A4CDDF56-4C20-4FE7-B61D-6AE557BBB362}" dt="2021-08-01T19:28:29.190" v="2052" actId="208"/>
          <ac:spMkLst>
            <pc:docMk/>
            <pc:sldMk cId="1194088639" sldId="276"/>
            <ac:spMk id="23" creationId="{67F63E29-76EA-470D-A38E-43D6234945E7}"/>
          </ac:spMkLst>
        </pc:spChg>
        <pc:spChg chg="add mod">
          <ac:chgData name="Linda Krastiņa" userId="e33e3ef2366ea01c" providerId="LiveId" clId="{A4CDDF56-4C20-4FE7-B61D-6AE557BBB362}" dt="2021-08-01T19:29:02.123" v="2056" actId="1076"/>
          <ac:spMkLst>
            <pc:docMk/>
            <pc:sldMk cId="1194088639" sldId="276"/>
            <ac:spMk id="24" creationId="{55851B1C-8BAA-4CAE-8553-297BFD72B555}"/>
          </ac:spMkLst>
        </pc:spChg>
        <pc:picChg chg="add del mod">
          <ac:chgData name="Linda Krastiņa" userId="e33e3ef2366ea01c" providerId="LiveId" clId="{A4CDDF56-4C20-4FE7-B61D-6AE557BBB362}" dt="2021-08-01T17:48:31.169" v="1358" actId="478"/>
          <ac:picMkLst>
            <pc:docMk/>
            <pc:sldMk cId="1194088639" sldId="276"/>
            <ac:picMk id="5" creationId="{5B5DB2C9-AEB3-42D4-8479-C592BDBC800B}"/>
          </ac:picMkLst>
        </pc:picChg>
        <pc:picChg chg="del">
          <ac:chgData name="Linda Krastiņa" userId="e33e3ef2366ea01c" providerId="LiveId" clId="{A4CDDF56-4C20-4FE7-B61D-6AE557BBB362}" dt="2021-08-01T17:44:27.789" v="1325" actId="478"/>
          <ac:picMkLst>
            <pc:docMk/>
            <pc:sldMk cId="1194088639" sldId="276"/>
            <ac:picMk id="6" creationId="{09E94EBB-D3A3-419B-96CC-4BD1894F2271}"/>
          </ac:picMkLst>
        </pc:picChg>
        <pc:picChg chg="add del mod">
          <ac:chgData name="Linda Krastiņa" userId="e33e3ef2366ea01c" providerId="LiveId" clId="{A4CDDF56-4C20-4FE7-B61D-6AE557BBB362}" dt="2021-08-01T17:48:32.405" v="1359" actId="478"/>
          <ac:picMkLst>
            <pc:docMk/>
            <pc:sldMk cId="1194088639" sldId="276"/>
            <ac:picMk id="8" creationId="{377F7120-1CDC-449D-9D30-9443D18AD0E0}"/>
          </ac:picMkLst>
        </pc:picChg>
        <pc:picChg chg="add del mod">
          <ac:chgData name="Linda Krastiņa" userId="e33e3ef2366ea01c" providerId="LiveId" clId="{A4CDDF56-4C20-4FE7-B61D-6AE557BBB362}" dt="2021-08-01T17:48:34.411" v="1360" actId="478"/>
          <ac:picMkLst>
            <pc:docMk/>
            <pc:sldMk cId="1194088639" sldId="276"/>
            <ac:picMk id="10" creationId="{792A6A54-1F2A-45CB-945A-09E5E7AE8315}"/>
          </ac:picMkLst>
        </pc:picChg>
        <pc:picChg chg="add del mod">
          <ac:chgData name="Linda Krastiņa" userId="e33e3ef2366ea01c" providerId="LiveId" clId="{A4CDDF56-4C20-4FE7-B61D-6AE557BBB362}" dt="2021-08-01T17:50:55.261" v="1373" actId="21"/>
          <ac:picMkLst>
            <pc:docMk/>
            <pc:sldMk cId="1194088639" sldId="276"/>
            <ac:picMk id="12" creationId="{B8695C67-4452-4C30-9EED-A979073034DB}"/>
          </ac:picMkLst>
        </pc:picChg>
        <pc:picChg chg="add mod">
          <ac:chgData name="Linda Krastiņa" userId="e33e3ef2366ea01c" providerId="LiveId" clId="{A4CDDF56-4C20-4FE7-B61D-6AE557BBB362}" dt="2021-08-01T17:52:02.507" v="1388" actId="14100"/>
          <ac:picMkLst>
            <pc:docMk/>
            <pc:sldMk cId="1194088639" sldId="276"/>
            <ac:picMk id="14" creationId="{597F52B1-2421-4A8A-AC81-2E41F27AB43D}"/>
          </ac:picMkLst>
        </pc:picChg>
        <pc:picChg chg="add mod">
          <ac:chgData name="Linda Krastiņa" userId="e33e3ef2366ea01c" providerId="LiveId" clId="{A4CDDF56-4C20-4FE7-B61D-6AE557BBB362}" dt="2021-08-01T17:51:08.031" v="1379" actId="1076"/>
          <ac:picMkLst>
            <pc:docMk/>
            <pc:sldMk cId="1194088639" sldId="276"/>
            <ac:picMk id="15" creationId="{880D96FB-2372-42F4-9513-96971597089D}"/>
          </ac:picMkLst>
        </pc:picChg>
        <pc:picChg chg="add mod">
          <ac:chgData name="Linda Krastiņa" userId="e33e3ef2366ea01c" providerId="LiveId" clId="{A4CDDF56-4C20-4FE7-B61D-6AE557BBB362}" dt="2021-08-01T17:51:47.859" v="1385" actId="1076"/>
          <ac:picMkLst>
            <pc:docMk/>
            <pc:sldMk cId="1194088639" sldId="276"/>
            <ac:picMk id="16" creationId="{B86B1A86-AD3C-4EAC-B4EC-AF2AA3F3CE93}"/>
          </ac:picMkLst>
        </pc:picChg>
        <pc:picChg chg="add mod">
          <ac:chgData name="Linda Krastiņa" userId="e33e3ef2366ea01c" providerId="LiveId" clId="{A4CDDF56-4C20-4FE7-B61D-6AE557BBB362}" dt="2021-08-01T17:51:51.185" v="1386" actId="1076"/>
          <ac:picMkLst>
            <pc:docMk/>
            <pc:sldMk cId="1194088639" sldId="276"/>
            <ac:picMk id="17" creationId="{141B8526-E12A-47A6-B176-6086085254DB}"/>
          </ac:picMkLst>
        </pc:picChg>
        <pc:picChg chg="add mod">
          <ac:chgData name="Linda Krastiņa" userId="e33e3ef2366ea01c" providerId="LiveId" clId="{A4CDDF56-4C20-4FE7-B61D-6AE557BBB362}" dt="2021-08-01T17:52:55.507" v="1394" actId="14100"/>
          <ac:picMkLst>
            <pc:docMk/>
            <pc:sldMk cId="1194088639" sldId="276"/>
            <ac:picMk id="19" creationId="{E09537F9-B817-4F7E-857B-8352404DD137}"/>
          </ac:picMkLst>
        </pc:picChg>
        <pc:picChg chg="add mod">
          <ac:chgData name="Linda Krastiņa" userId="e33e3ef2366ea01c" providerId="LiveId" clId="{A4CDDF56-4C20-4FE7-B61D-6AE557BBB362}" dt="2021-08-01T18:22:33.712" v="1539" actId="14100"/>
          <ac:picMkLst>
            <pc:docMk/>
            <pc:sldMk cId="1194088639" sldId="276"/>
            <ac:picMk id="21" creationId="{C04C28F6-4671-4F31-9BE2-B591ECF40E84}"/>
          </ac:picMkLst>
        </pc:picChg>
      </pc:sldChg>
      <pc:sldChg chg="addSp delSp modSp add mod ord">
        <pc:chgData name="Linda Krastiņa" userId="e33e3ef2366ea01c" providerId="LiveId" clId="{A4CDDF56-4C20-4FE7-B61D-6AE557BBB362}" dt="2021-08-01T19:27:48.676" v="2046" actId="207"/>
        <pc:sldMkLst>
          <pc:docMk/>
          <pc:sldMk cId="4186634116" sldId="277"/>
        </pc:sldMkLst>
        <pc:spChg chg="add mod">
          <ac:chgData name="Linda Krastiņa" userId="e33e3ef2366ea01c" providerId="LiveId" clId="{A4CDDF56-4C20-4FE7-B61D-6AE557BBB362}" dt="2021-08-01T19:27:29.908" v="2043" actId="207"/>
          <ac:spMkLst>
            <pc:docMk/>
            <pc:sldMk cId="4186634116" sldId="277"/>
            <ac:spMk id="7" creationId="{8FE73AC3-2536-403E-A769-5C6691F630EA}"/>
          </ac:spMkLst>
        </pc:spChg>
        <pc:spChg chg="add mod">
          <ac:chgData name="Linda Krastiņa" userId="e33e3ef2366ea01c" providerId="LiveId" clId="{A4CDDF56-4C20-4FE7-B61D-6AE557BBB362}" dt="2021-08-01T19:27:48.676" v="2046" actId="207"/>
          <ac:spMkLst>
            <pc:docMk/>
            <pc:sldMk cId="4186634116" sldId="277"/>
            <ac:spMk id="11" creationId="{190D3673-1F11-44B6-A76D-FEF9AAF18453}"/>
          </ac:spMkLst>
        </pc:spChg>
        <pc:picChg chg="add del mod">
          <ac:chgData name="Linda Krastiņa" userId="e33e3ef2366ea01c" providerId="LiveId" clId="{A4CDDF56-4C20-4FE7-B61D-6AE557BBB362}" dt="2021-08-01T17:51:39.203" v="1383" actId="21"/>
          <ac:picMkLst>
            <pc:docMk/>
            <pc:sldMk cId="4186634116" sldId="277"/>
            <ac:picMk id="6" creationId="{0D643A58-7426-4A7C-B4B4-BF9B589EE48C}"/>
          </ac:picMkLst>
        </pc:picChg>
        <pc:picChg chg="del mod">
          <ac:chgData name="Linda Krastiņa" userId="e33e3ef2366ea01c" providerId="LiveId" clId="{A4CDDF56-4C20-4FE7-B61D-6AE557BBB362}" dt="2021-08-01T17:51:01.986" v="1376" actId="21"/>
          <ac:picMkLst>
            <pc:docMk/>
            <pc:sldMk cId="4186634116" sldId="277"/>
            <ac:picMk id="8" creationId="{377F7120-1CDC-449D-9D30-9443D18AD0E0}"/>
          </ac:picMkLst>
        </pc:picChg>
        <pc:picChg chg="add mod">
          <ac:chgData name="Linda Krastiņa" userId="e33e3ef2366ea01c" providerId="LiveId" clId="{A4CDDF56-4C20-4FE7-B61D-6AE557BBB362}" dt="2021-08-01T17:51:00.287" v="1375" actId="1076"/>
          <ac:picMkLst>
            <pc:docMk/>
            <pc:sldMk cId="4186634116" sldId="277"/>
            <ac:picMk id="9" creationId="{BB644479-4FF9-449A-94B2-FC5D215AC108}"/>
          </ac:picMkLst>
        </pc:picChg>
        <pc:picChg chg="del mod">
          <ac:chgData name="Linda Krastiņa" userId="e33e3ef2366ea01c" providerId="LiveId" clId="{A4CDDF56-4C20-4FE7-B61D-6AE557BBB362}" dt="2021-08-01T17:51:37.507" v="1382" actId="478"/>
          <ac:picMkLst>
            <pc:docMk/>
            <pc:sldMk cId="4186634116" sldId="277"/>
            <ac:picMk id="10" creationId="{792A6A54-1F2A-45CB-945A-09E5E7AE8315}"/>
          </ac:picMkLst>
        </pc:picChg>
      </pc:sldChg>
      <pc:sldChg chg="addSp delSp modSp add mod">
        <pc:chgData name="Linda Krastiņa" userId="e33e3ef2366ea01c" providerId="LiveId" clId="{A4CDDF56-4C20-4FE7-B61D-6AE557BBB362}" dt="2021-08-01T20:12:43.445" v="2456" actId="1076"/>
        <pc:sldMkLst>
          <pc:docMk/>
          <pc:sldMk cId="877630238" sldId="278"/>
        </pc:sldMkLst>
        <pc:spChg chg="mod">
          <ac:chgData name="Linda Krastiņa" userId="e33e3ef2366ea01c" providerId="LiveId" clId="{A4CDDF56-4C20-4FE7-B61D-6AE557BBB362}" dt="2021-08-01T20:12:43.445" v="2456" actId="1076"/>
          <ac:spMkLst>
            <pc:docMk/>
            <pc:sldMk cId="877630238" sldId="278"/>
            <ac:spMk id="2" creationId="{CEC08A96-3914-954C-8A3A-E7EB7C72550C}"/>
          </ac:spMkLst>
        </pc:spChg>
        <pc:spChg chg="del">
          <ac:chgData name="Linda Krastiņa" userId="e33e3ef2366ea01c" providerId="LiveId" clId="{A4CDDF56-4C20-4FE7-B61D-6AE557BBB362}" dt="2021-08-01T19:29:39.454" v="2062" actId="478"/>
          <ac:spMkLst>
            <pc:docMk/>
            <pc:sldMk cId="877630238" sldId="278"/>
            <ac:spMk id="3" creationId="{72C04559-CFCA-244A-AF13-F6E2AE33917A}"/>
          </ac:spMkLst>
        </pc:spChg>
        <pc:spChg chg="add del mod">
          <ac:chgData name="Linda Krastiņa" userId="e33e3ef2366ea01c" providerId="LiveId" clId="{A4CDDF56-4C20-4FE7-B61D-6AE557BBB362}" dt="2021-08-01T19:29:48.254" v="2065" actId="478"/>
          <ac:spMkLst>
            <pc:docMk/>
            <pc:sldMk cId="877630238" sldId="278"/>
            <ac:spMk id="9" creationId="{3891F94B-8D0A-405B-B298-8C5D89F65100}"/>
          </ac:spMkLst>
        </pc:spChg>
        <pc:spChg chg="add mod">
          <ac:chgData name="Linda Krastiņa" userId="e33e3ef2366ea01c" providerId="LiveId" clId="{A4CDDF56-4C20-4FE7-B61D-6AE557BBB362}" dt="2021-08-01T19:30:41.180" v="2073" actId="207"/>
          <ac:spMkLst>
            <pc:docMk/>
            <pc:sldMk cId="877630238" sldId="278"/>
            <ac:spMk id="10" creationId="{9E42D83D-2904-4577-BCD3-210B2D94ECBD}"/>
          </ac:spMkLst>
        </pc:spChg>
        <pc:spChg chg="add mod">
          <ac:chgData name="Linda Krastiņa" userId="e33e3ef2366ea01c" providerId="LiveId" clId="{A4CDDF56-4C20-4FE7-B61D-6AE557BBB362}" dt="2021-08-01T19:30:58.601" v="2076" actId="207"/>
          <ac:spMkLst>
            <pc:docMk/>
            <pc:sldMk cId="877630238" sldId="278"/>
            <ac:spMk id="14" creationId="{F92D24EF-00CD-42CB-920E-DB8CF3F971E4}"/>
          </ac:spMkLst>
        </pc:spChg>
        <pc:picChg chg="add del">
          <ac:chgData name="Linda Krastiņa" userId="e33e3ef2366ea01c" providerId="LiveId" clId="{A4CDDF56-4C20-4FE7-B61D-6AE557BBB362}" dt="2021-08-01T19:29:45.700" v="2064" actId="478"/>
          <ac:picMkLst>
            <pc:docMk/>
            <pc:sldMk cId="877630238" sldId="278"/>
            <ac:picMk id="4" creationId="{B467A4F8-3464-9E48-A13E-66444F0449DC}"/>
          </ac:picMkLst>
        </pc:picChg>
        <pc:picChg chg="add mod">
          <ac:chgData name="Linda Krastiņa" userId="e33e3ef2366ea01c" providerId="LiveId" clId="{A4CDDF56-4C20-4FE7-B61D-6AE557BBB362}" dt="2021-08-01T19:30:02.506" v="2066" actId="1076"/>
          <ac:picMkLst>
            <pc:docMk/>
            <pc:sldMk cId="877630238" sldId="278"/>
            <ac:picMk id="6" creationId="{5F7C0090-0419-4CF0-B367-3989315586CB}"/>
          </ac:picMkLst>
        </pc:picChg>
        <pc:picChg chg="del">
          <ac:chgData name="Linda Krastiņa" userId="e33e3ef2366ea01c" providerId="LiveId" clId="{A4CDDF56-4C20-4FE7-B61D-6AE557BBB362}" dt="2021-08-01T18:00:30.021" v="1396" actId="478"/>
          <ac:picMkLst>
            <pc:docMk/>
            <pc:sldMk cId="877630238" sldId="278"/>
            <ac:picMk id="7" creationId="{AADA12B7-951F-45FB-9495-CD8D63636435}"/>
          </ac:picMkLst>
        </pc:picChg>
        <pc:picChg chg="del">
          <ac:chgData name="Linda Krastiņa" userId="e33e3ef2366ea01c" providerId="LiveId" clId="{A4CDDF56-4C20-4FE7-B61D-6AE557BBB362}" dt="2021-08-01T19:29:35.811" v="2061" actId="478"/>
          <ac:picMkLst>
            <pc:docMk/>
            <pc:sldMk cId="877630238" sldId="278"/>
            <ac:picMk id="11" creationId="{E349A702-EBE5-8841-AB22-F695B38081C9}"/>
          </ac:picMkLst>
        </pc:picChg>
        <pc:picChg chg="del">
          <ac:chgData name="Linda Krastiņa" userId="e33e3ef2366ea01c" providerId="LiveId" clId="{A4CDDF56-4C20-4FE7-B61D-6AE557BBB362}" dt="2021-08-01T19:29:34.848" v="2060" actId="478"/>
          <ac:picMkLst>
            <pc:docMk/>
            <pc:sldMk cId="877630238" sldId="278"/>
            <ac:picMk id="12" creationId="{1DEC1E74-2852-D046-AE2E-97AF2CB87269}"/>
          </ac:picMkLst>
        </pc:picChg>
        <pc:picChg chg="add mod">
          <ac:chgData name="Linda Krastiņa" userId="e33e3ef2366ea01c" providerId="LiveId" clId="{A4CDDF56-4C20-4FE7-B61D-6AE557BBB362}" dt="2021-08-01T19:30:24.100" v="2070" actId="14100"/>
          <ac:picMkLst>
            <pc:docMk/>
            <pc:sldMk cId="877630238" sldId="278"/>
            <ac:picMk id="13" creationId="{5D6463DC-5C33-4D6E-9C78-D826277DF9E8}"/>
          </ac:picMkLst>
        </pc:picChg>
      </pc:sldChg>
      <pc:sldChg chg="addSp delSp modSp add mod">
        <pc:chgData name="Linda Krastiņa" userId="e33e3ef2366ea01c" providerId="LiveId" clId="{A4CDDF56-4C20-4FE7-B61D-6AE557BBB362}" dt="2021-08-01T19:45:27.721" v="2175" actId="1076"/>
        <pc:sldMkLst>
          <pc:docMk/>
          <pc:sldMk cId="1339937611" sldId="279"/>
        </pc:sldMkLst>
        <pc:spChg chg="mod">
          <ac:chgData name="Linda Krastiņa" userId="e33e3ef2366ea01c" providerId="LiveId" clId="{A4CDDF56-4C20-4FE7-B61D-6AE557BBB362}" dt="2021-08-01T19:45:27.721" v="2175" actId="1076"/>
          <ac:spMkLst>
            <pc:docMk/>
            <pc:sldMk cId="1339937611" sldId="279"/>
            <ac:spMk id="2" creationId="{CEC08A96-3914-954C-8A3A-E7EB7C72550C}"/>
          </ac:spMkLst>
        </pc:spChg>
        <pc:picChg chg="mod">
          <ac:chgData name="Linda Krastiņa" userId="e33e3ef2366ea01c" providerId="LiveId" clId="{A4CDDF56-4C20-4FE7-B61D-6AE557BBB362}" dt="2021-08-01T18:40:15.272" v="1586" actId="1076"/>
          <ac:picMkLst>
            <pc:docMk/>
            <pc:sldMk cId="1339937611" sldId="279"/>
            <ac:picMk id="4" creationId="{B467A4F8-3464-9E48-A13E-66444F0449DC}"/>
          </ac:picMkLst>
        </pc:picChg>
        <pc:picChg chg="del">
          <ac:chgData name="Linda Krastiņa" userId="e33e3ef2366ea01c" providerId="LiveId" clId="{A4CDDF56-4C20-4FE7-B61D-6AE557BBB362}" dt="2021-08-01T18:15:01.874" v="1477" actId="478"/>
          <ac:picMkLst>
            <pc:docMk/>
            <pc:sldMk cId="1339937611" sldId="279"/>
            <ac:picMk id="5" creationId="{FD30E08C-B31A-42EB-A714-EA8DA3ACC4EA}"/>
          </ac:picMkLst>
        </pc:picChg>
        <pc:picChg chg="add mod">
          <ac:chgData name="Linda Krastiņa" userId="e33e3ef2366ea01c" providerId="LiveId" clId="{A4CDDF56-4C20-4FE7-B61D-6AE557BBB362}" dt="2021-08-01T18:19:09.210" v="1527" actId="1076"/>
          <ac:picMkLst>
            <pc:docMk/>
            <pc:sldMk cId="1339937611" sldId="279"/>
            <ac:picMk id="6" creationId="{FD459B03-E76D-467B-9B71-ADEBCA660F9A}"/>
          </ac:picMkLst>
        </pc:picChg>
        <pc:picChg chg="del">
          <ac:chgData name="Linda Krastiņa" userId="e33e3ef2366ea01c" providerId="LiveId" clId="{A4CDDF56-4C20-4FE7-B61D-6AE557BBB362}" dt="2021-08-01T18:15:03.044" v="1478" actId="478"/>
          <ac:picMkLst>
            <pc:docMk/>
            <pc:sldMk cId="1339937611" sldId="279"/>
            <ac:picMk id="7" creationId="{B64FB6CF-1A44-452D-BB0F-F05862E6E4FC}"/>
          </ac:picMkLst>
        </pc:picChg>
        <pc:picChg chg="add mod">
          <ac:chgData name="Linda Krastiņa" userId="e33e3ef2366ea01c" providerId="LiveId" clId="{A4CDDF56-4C20-4FE7-B61D-6AE557BBB362}" dt="2021-08-01T18:19:18.116" v="1528" actId="14100"/>
          <ac:picMkLst>
            <pc:docMk/>
            <pc:sldMk cId="1339937611" sldId="279"/>
            <ac:picMk id="9" creationId="{CF6556D8-259D-452B-A229-17B3A17692A9}"/>
          </ac:picMkLst>
        </pc:picChg>
        <pc:picChg chg="add mod">
          <ac:chgData name="Linda Krastiņa" userId="e33e3ef2366ea01c" providerId="LiveId" clId="{A4CDDF56-4C20-4FE7-B61D-6AE557BBB362}" dt="2021-08-01T18:18:53.444" v="1523" actId="1076"/>
          <ac:picMkLst>
            <pc:docMk/>
            <pc:sldMk cId="1339937611" sldId="279"/>
            <ac:picMk id="11" creationId="{BE39C014-B58F-45E9-BFB7-9FD395677547}"/>
          </ac:picMkLst>
        </pc:picChg>
        <pc:picChg chg="add mod">
          <ac:chgData name="Linda Krastiņa" userId="e33e3ef2366ea01c" providerId="LiveId" clId="{A4CDDF56-4C20-4FE7-B61D-6AE557BBB362}" dt="2021-08-01T18:20:49.696" v="1533" actId="14100"/>
          <ac:picMkLst>
            <pc:docMk/>
            <pc:sldMk cId="1339937611" sldId="279"/>
            <ac:picMk id="13" creationId="{AE764167-4263-453F-B530-E4516811F3CE}"/>
          </ac:picMkLst>
        </pc:picChg>
      </pc:sldChg>
      <pc:sldChg chg="modSp add mod ord">
        <pc:chgData name="Linda Krastiņa" userId="e33e3ef2366ea01c" providerId="LiveId" clId="{A4CDDF56-4C20-4FE7-B61D-6AE557BBB362}" dt="2021-08-01T20:12:13.524" v="2455"/>
        <pc:sldMkLst>
          <pc:docMk/>
          <pc:sldMk cId="3022707459" sldId="280"/>
        </pc:sldMkLst>
        <pc:spChg chg="mod">
          <ac:chgData name="Linda Krastiņa" userId="e33e3ef2366ea01c" providerId="LiveId" clId="{A4CDDF56-4C20-4FE7-B61D-6AE557BBB362}" dt="2021-08-01T20:11:47.479" v="2450" actId="1076"/>
          <ac:spMkLst>
            <pc:docMk/>
            <pc:sldMk cId="3022707459" sldId="280"/>
            <ac:spMk id="2" creationId="{CEC08A96-3914-954C-8A3A-E7EB7C72550C}"/>
          </ac:spMkLst>
        </pc:spChg>
      </pc:sldChg>
      <pc:sldChg chg="addSp delSp modSp add mod ord">
        <pc:chgData name="Linda Krastiņa" userId="e33e3ef2366ea01c" providerId="LiveId" clId="{A4CDDF56-4C20-4FE7-B61D-6AE557BBB362}" dt="2021-08-01T20:12:08.044" v="2453"/>
        <pc:sldMkLst>
          <pc:docMk/>
          <pc:sldMk cId="2861690278" sldId="281"/>
        </pc:sldMkLst>
        <pc:spChg chg="mod">
          <ac:chgData name="Linda Krastiņa" userId="e33e3ef2366ea01c" providerId="LiveId" clId="{A4CDDF56-4C20-4FE7-B61D-6AE557BBB362}" dt="2021-08-01T20:11:59.012" v="2451" actId="113"/>
          <ac:spMkLst>
            <pc:docMk/>
            <pc:sldMk cId="2861690278" sldId="281"/>
            <ac:spMk id="2" creationId="{CEC08A96-3914-954C-8A3A-E7EB7C72550C}"/>
          </ac:spMkLst>
        </pc:spChg>
        <pc:picChg chg="add del mod">
          <ac:chgData name="Linda Krastiņa" userId="e33e3ef2366ea01c" providerId="LiveId" clId="{A4CDDF56-4C20-4FE7-B61D-6AE557BBB362}" dt="2021-08-01T19:21:43.224" v="1919"/>
          <ac:picMkLst>
            <pc:docMk/>
            <pc:sldMk cId="2861690278" sldId="281"/>
            <ac:picMk id="7" creationId="{A2CC9E24-5027-4B7D-8A0B-44E8396E849B}"/>
          </ac:picMkLst>
        </pc:picChg>
        <pc:picChg chg="del mod">
          <ac:chgData name="Linda Krastiņa" userId="e33e3ef2366ea01c" providerId="LiveId" clId="{A4CDDF56-4C20-4FE7-B61D-6AE557BBB362}" dt="2021-08-01T19:21:20.881" v="1915" actId="478"/>
          <ac:picMkLst>
            <pc:docMk/>
            <pc:sldMk cId="2861690278" sldId="281"/>
            <ac:picMk id="8" creationId="{0B7983BA-E7B2-49EF-8EF2-34FBE0661D5B}"/>
          </ac:picMkLst>
        </pc:picChg>
        <pc:picChg chg="add mod">
          <ac:chgData name="Linda Krastiņa" userId="e33e3ef2366ea01c" providerId="LiveId" clId="{A4CDDF56-4C20-4FE7-B61D-6AE557BBB362}" dt="2021-08-01T19:34:48.576" v="2099" actId="1076"/>
          <ac:picMkLst>
            <pc:docMk/>
            <pc:sldMk cId="2861690278" sldId="281"/>
            <ac:picMk id="9" creationId="{3624AEC1-FB2D-414E-88B0-94041B80E91D}"/>
          </ac:picMkLst>
        </pc:picChg>
        <pc:picChg chg="del mod">
          <ac:chgData name="Linda Krastiņa" userId="e33e3ef2366ea01c" providerId="LiveId" clId="{A4CDDF56-4C20-4FE7-B61D-6AE557BBB362}" dt="2021-08-01T19:21:18.822" v="1914" actId="478"/>
          <ac:picMkLst>
            <pc:docMk/>
            <pc:sldMk cId="2861690278" sldId="281"/>
            <ac:picMk id="10" creationId="{46C6484A-A89F-45AB-8809-2BA837F3504A}"/>
          </ac:picMkLst>
        </pc:picChg>
        <pc:picChg chg="mod">
          <ac:chgData name="Linda Krastiņa" userId="e33e3ef2366ea01c" providerId="LiveId" clId="{A4CDDF56-4C20-4FE7-B61D-6AE557BBB362}" dt="2021-08-01T19:34:51.812" v="2100" actId="1076"/>
          <ac:picMkLst>
            <pc:docMk/>
            <pc:sldMk cId="2861690278" sldId="281"/>
            <ac:picMk id="14" creationId="{FFFAD017-4F26-442E-A1BB-6886D55FF0C4}"/>
          </ac:picMkLst>
        </pc:picChg>
      </pc:sldChg>
      <pc:sldChg chg="addSp delSp modSp add mod ord">
        <pc:chgData name="Linda Krastiņa" userId="e33e3ef2366ea01c" providerId="LiveId" clId="{A4CDDF56-4C20-4FE7-B61D-6AE557BBB362}" dt="2021-08-01T20:15:02.370" v="2463" actId="14100"/>
        <pc:sldMkLst>
          <pc:docMk/>
          <pc:sldMk cId="269506328" sldId="282"/>
        </pc:sldMkLst>
        <pc:spChg chg="mod">
          <ac:chgData name="Linda Krastiņa" userId="e33e3ef2366ea01c" providerId="LiveId" clId="{A4CDDF56-4C20-4FE7-B61D-6AE557BBB362}" dt="2021-08-01T20:15:02.370" v="2463" actId="14100"/>
          <ac:spMkLst>
            <pc:docMk/>
            <pc:sldMk cId="269506328" sldId="282"/>
            <ac:spMk id="2" creationId="{CEC08A96-3914-954C-8A3A-E7EB7C72550C}"/>
          </ac:spMkLst>
        </pc:spChg>
        <pc:spChg chg="mod">
          <ac:chgData name="Linda Krastiņa" userId="e33e3ef2366ea01c" providerId="LiveId" clId="{A4CDDF56-4C20-4FE7-B61D-6AE557BBB362}" dt="2021-08-01T19:55:35.334" v="2232" actId="14100"/>
          <ac:spMkLst>
            <pc:docMk/>
            <pc:sldMk cId="269506328" sldId="282"/>
            <ac:spMk id="7" creationId="{8FE73AC3-2536-403E-A769-5C6691F630EA}"/>
          </ac:spMkLst>
        </pc:spChg>
        <pc:spChg chg="del">
          <ac:chgData name="Linda Krastiņa" userId="e33e3ef2366ea01c" providerId="LiveId" clId="{A4CDDF56-4C20-4FE7-B61D-6AE557BBB362}" dt="2021-08-01T19:55:03.287" v="2222" actId="478"/>
          <ac:spMkLst>
            <pc:docMk/>
            <pc:sldMk cId="269506328" sldId="282"/>
            <ac:spMk id="11" creationId="{190D3673-1F11-44B6-A76D-FEF9AAF18453}"/>
          </ac:spMkLst>
        </pc:spChg>
        <pc:picChg chg="del">
          <ac:chgData name="Linda Krastiņa" userId="e33e3ef2366ea01c" providerId="LiveId" clId="{A4CDDF56-4C20-4FE7-B61D-6AE557BBB362}" dt="2021-08-01T19:55:00.483" v="2220" actId="478"/>
          <ac:picMkLst>
            <pc:docMk/>
            <pc:sldMk cId="269506328" sldId="282"/>
            <ac:picMk id="5" creationId="{5B5DB2C9-AEB3-42D4-8479-C592BDBC800B}"/>
          </ac:picMkLst>
        </pc:picChg>
        <pc:picChg chg="add mod">
          <ac:chgData name="Linda Krastiņa" userId="e33e3ef2366ea01c" providerId="LiveId" clId="{A4CDDF56-4C20-4FE7-B61D-6AE557BBB362}" dt="2021-08-01T20:14:24.308" v="2461" actId="1076"/>
          <ac:picMkLst>
            <pc:docMk/>
            <pc:sldMk cId="269506328" sldId="282"/>
            <ac:picMk id="6" creationId="{97E0F2BA-11D8-483A-9DCF-1E3314EBF27E}"/>
          </ac:picMkLst>
        </pc:picChg>
        <pc:picChg chg="del">
          <ac:chgData name="Linda Krastiņa" userId="e33e3ef2366ea01c" providerId="LiveId" clId="{A4CDDF56-4C20-4FE7-B61D-6AE557BBB362}" dt="2021-08-01T19:55:01.518" v="2221" actId="478"/>
          <ac:picMkLst>
            <pc:docMk/>
            <pc:sldMk cId="269506328" sldId="282"/>
            <ac:picMk id="9" creationId="{BB644479-4FF9-449A-94B2-FC5D215AC108}"/>
          </ac:picMkLst>
        </pc:picChg>
      </pc:sldChg>
      <pc:sldChg chg="delSp add del mod">
        <pc:chgData name="Linda Krastiņa" userId="e33e3ef2366ea01c" providerId="LiveId" clId="{A4CDDF56-4C20-4FE7-B61D-6AE557BBB362}" dt="2021-08-01T19:39:59.592" v="2139" actId="2696"/>
        <pc:sldMkLst>
          <pc:docMk/>
          <pc:sldMk cId="3154012071" sldId="282"/>
        </pc:sldMkLst>
        <pc:picChg chg="del">
          <ac:chgData name="Linda Krastiņa" userId="e33e3ef2366ea01c" providerId="LiveId" clId="{A4CDDF56-4C20-4FE7-B61D-6AE557BBB362}" dt="2021-08-01T19:39:14.416" v="2129" actId="478"/>
          <ac:picMkLst>
            <pc:docMk/>
            <pc:sldMk cId="3154012071" sldId="282"/>
            <ac:picMk id="6" creationId="{6230BCB5-497C-4165-97B0-7EE70DA0281F}"/>
          </ac:picMkLst>
        </pc:picChg>
        <pc:picChg chg="del">
          <ac:chgData name="Linda Krastiņa" userId="e33e3ef2366ea01c" providerId="LiveId" clId="{A4CDDF56-4C20-4FE7-B61D-6AE557BBB362}" dt="2021-08-01T19:39:21.158" v="2131" actId="21"/>
          <ac:picMkLst>
            <pc:docMk/>
            <pc:sldMk cId="3154012071" sldId="282"/>
            <ac:picMk id="8" creationId="{CF28BC26-89C2-4435-915E-C3BCD1CBB684}"/>
          </ac:picMkLst>
        </pc:picChg>
        <pc:picChg chg="del">
          <ac:chgData name="Linda Krastiņa" userId="e33e3ef2366ea01c" providerId="LiveId" clId="{A4CDDF56-4C20-4FE7-B61D-6AE557BBB362}" dt="2021-08-01T19:39:38.680" v="2135" actId="21"/>
          <ac:picMkLst>
            <pc:docMk/>
            <pc:sldMk cId="3154012071" sldId="282"/>
            <ac:picMk id="10" creationId="{4AFBDD53-632D-4014-A800-3BCE4187BAF7}"/>
          </ac:picMkLst>
        </pc:picChg>
        <pc:picChg chg="del">
          <ac:chgData name="Linda Krastiņa" userId="e33e3ef2366ea01c" providerId="LiveId" clId="{A4CDDF56-4C20-4FE7-B61D-6AE557BBB362}" dt="2021-08-01T19:39:15.801" v="2130" actId="478"/>
          <ac:picMkLst>
            <pc:docMk/>
            <pc:sldMk cId="3154012071" sldId="282"/>
            <ac:picMk id="13" creationId="{D3F9ACCE-B933-46B7-9E77-02FCBDBFF7F9}"/>
          </ac:picMkLst>
        </pc:picChg>
      </pc:sldChg>
      <pc:sldChg chg="new del">
        <pc:chgData name="Linda Krastiņa" userId="e33e3ef2366ea01c" providerId="LiveId" clId="{A4CDDF56-4C20-4FE7-B61D-6AE557BBB362}" dt="2021-08-01T20:02:58.317" v="2244" actId="680"/>
        <pc:sldMkLst>
          <pc:docMk/>
          <pc:sldMk cId="2654988301" sldId="283"/>
        </pc:sldMkLst>
      </pc:sldChg>
      <pc:sldChg chg="addSp delSp modSp add mod">
        <pc:chgData name="Linda Krastiņa" userId="e33e3ef2366ea01c" providerId="LiveId" clId="{A4CDDF56-4C20-4FE7-B61D-6AE557BBB362}" dt="2021-08-01T20:13:11.887" v="2457" actId="1076"/>
        <pc:sldMkLst>
          <pc:docMk/>
          <pc:sldMk cId="2758495173" sldId="283"/>
        </pc:sldMkLst>
        <pc:spChg chg="mod">
          <ac:chgData name="Linda Krastiņa" userId="e33e3ef2366ea01c" providerId="LiveId" clId="{A4CDDF56-4C20-4FE7-B61D-6AE557BBB362}" dt="2021-08-01T20:13:11.887" v="2457" actId="1076"/>
          <ac:spMkLst>
            <pc:docMk/>
            <pc:sldMk cId="2758495173" sldId="283"/>
            <ac:spMk id="2" creationId="{CEC08A96-3914-954C-8A3A-E7EB7C72550C}"/>
          </ac:spMkLst>
        </pc:spChg>
        <pc:spChg chg="del mod">
          <ac:chgData name="Linda Krastiņa" userId="e33e3ef2366ea01c" providerId="LiveId" clId="{A4CDDF56-4C20-4FE7-B61D-6AE557BBB362}" dt="2021-08-01T20:03:26.862" v="2256" actId="478"/>
          <ac:spMkLst>
            <pc:docMk/>
            <pc:sldMk cId="2758495173" sldId="283"/>
            <ac:spMk id="3" creationId="{72C04559-CFCA-244A-AF13-F6E2AE33917A}"/>
          </ac:spMkLst>
        </pc:spChg>
        <pc:spChg chg="del">
          <ac:chgData name="Linda Krastiņa" userId="e33e3ef2366ea01c" providerId="LiveId" clId="{A4CDDF56-4C20-4FE7-B61D-6AE557BBB362}" dt="2021-08-01T20:03:16.210" v="2250" actId="478"/>
          <ac:spMkLst>
            <pc:docMk/>
            <pc:sldMk cId="2758495173" sldId="283"/>
            <ac:spMk id="5" creationId="{2AAA62D8-FB88-4759-834B-14CA6FFA8300}"/>
          </ac:spMkLst>
        </pc:spChg>
        <pc:spChg chg="add mod">
          <ac:chgData name="Linda Krastiņa" userId="e33e3ef2366ea01c" providerId="LiveId" clId="{A4CDDF56-4C20-4FE7-B61D-6AE557BBB362}" dt="2021-08-01T20:06:33.335" v="2345" actId="207"/>
          <ac:spMkLst>
            <pc:docMk/>
            <pc:sldMk cId="2758495173" sldId="283"/>
            <ac:spMk id="13" creationId="{0395BF63-E44F-4687-8949-753498C30659}"/>
          </ac:spMkLst>
        </pc:spChg>
        <pc:spChg chg="del mod">
          <ac:chgData name="Linda Krastiņa" userId="e33e3ef2366ea01c" providerId="LiveId" clId="{A4CDDF56-4C20-4FE7-B61D-6AE557BBB362}" dt="2021-08-01T20:06:17.687" v="2342" actId="478"/>
          <ac:spMkLst>
            <pc:docMk/>
            <pc:sldMk cId="2758495173" sldId="283"/>
            <ac:spMk id="15" creationId="{D40AE4B5-8835-4A22-8248-B53175292FC6}"/>
          </ac:spMkLst>
        </pc:spChg>
        <pc:spChg chg="add mod">
          <ac:chgData name="Linda Krastiņa" userId="e33e3ef2366ea01c" providerId="LiveId" clId="{A4CDDF56-4C20-4FE7-B61D-6AE557BBB362}" dt="2021-08-01T20:07:31.873" v="2414" actId="1076"/>
          <ac:spMkLst>
            <pc:docMk/>
            <pc:sldMk cId="2758495173" sldId="283"/>
            <ac:spMk id="16" creationId="{0C7D3F72-CE0E-4BD1-89D3-E5009C536CAF}"/>
          </ac:spMkLst>
        </pc:spChg>
        <pc:picChg chg="add del">
          <ac:chgData name="Linda Krastiņa" userId="e33e3ef2366ea01c" providerId="LiveId" clId="{A4CDDF56-4C20-4FE7-B61D-6AE557BBB362}" dt="2021-08-01T20:03:13.573" v="2249" actId="478"/>
          <ac:picMkLst>
            <pc:docMk/>
            <pc:sldMk cId="2758495173" sldId="283"/>
            <ac:picMk id="4" creationId="{B467A4F8-3464-9E48-A13E-66444F0449DC}"/>
          </ac:picMkLst>
        </pc:picChg>
        <pc:picChg chg="del">
          <ac:chgData name="Linda Krastiņa" userId="e33e3ef2366ea01c" providerId="LiveId" clId="{A4CDDF56-4C20-4FE7-B61D-6AE557BBB362}" dt="2021-08-01T20:03:04.588" v="2246" actId="478"/>
          <ac:picMkLst>
            <pc:docMk/>
            <pc:sldMk cId="2758495173" sldId="283"/>
            <ac:picMk id="6" creationId="{E802FE48-862D-464A-8586-0F9F72112871}"/>
          </ac:picMkLst>
        </pc:picChg>
        <pc:picChg chg="del">
          <ac:chgData name="Linda Krastiņa" userId="e33e3ef2366ea01c" providerId="LiveId" clId="{A4CDDF56-4C20-4FE7-B61D-6AE557BBB362}" dt="2021-08-01T20:03:21.153" v="2253" actId="478"/>
          <ac:picMkLst>
            <pc:docMk/>
            <pc:sldMk cId="2758495173" sldId="283"/>
            <ac:picMk id="8" creationId="{56A35F6E-6271-4C09-898B-79FE2791DACE}"/>
          </ac:picMkLst>
        </pc:picChg>
        <pc:picChg chg="del">
          <ac:chgData name="Linda Krastiņa" userId="e33e3ef2366ea01c" providerId="LiveId" clId="{A4CDDF56-4C20-4FE7-B61D-6AE557BBB362}" dt="2021-08-01T20:03:22.795" v="2255" actId="478"/>
          <ac:picMkLst>
            <pc:docMk/>
            <pc:sldMk cId="2758495173" sldId="283"/>
            <ac:picMk id="9" creationId="{4EDB3DA5-B344-4F6B-BEB3-DE1CA997B771}"/>
          </ac:picMkLst>
        </pc:picChg>
        <pc:picChg chg="add mod">
          <ac:chgData name="Linda Krastiņa" userId="e33e3ef2366ea01c" providerId="LiveId" clId="{A4CDDF56-4C20-4FE7-B61D-6AE557BBB362}" dt="2021-08-01T20:06:15.758" v="2341" actId="1076"/>
          <ac:picMkLst>
            <pc:docMk/>
            <pc:sldMk cId="2758495173" sldId="283"/>
            <ac:picMk id="10" creationId="{E29C4640-1BBB-4EBE-9713-1E7392648582}"/>
          </ac:picMkLst>
        </pc:picChg>
        <pc:picChg chg="del">
          <ac:chgData name="Linda Krastiņa" userId="e33e3ef2366ea01c" providerId="LiveId" clId="{A4CDDF56-4C20-4FE7-B61D-6AE557BBB362}" dt="2021-08-01T20:03:20.122" v="2252" actId="478"/>
          <ac:picMkLst>
            <pc:docMk/>
            <pc:sldMk cId="2758495173" sldId="283"/>
            <ac:picMk id="11" creationId="{E349A702-EBE5-8841-AB22-F695B38081C9}"/>
          </ac:picMkLst>
        </pc:picChg>
        <pc:picChg chg="del">
          <ac:chgData name="Linda Krastiņa" userId="e33e3ef2366ea01c" providerId="LiveId" clId="{A4CDDF56-4C20-4FE7-B61D-6AE557BBB362}" dt="2021-08-01T20:03:22.162" v="2254" actId="478"/>
          <ac:picMkLst>
            <pc:docMk/>
            <pc:sldMk cId="2758495173" sldId="283"/>
            <ac:picMk id="12" creationId="{1DEC1E74-2852-D046-AE2E-97AF2CB87269}"/>
          </ac:picMkLst>
        </pc:picChg>
        <pc:picChg chg="del">
          <ac:chgData name="Linda Krastiņa" userId="e33e3ef2366ea01c" providerId="LiveId" clId="{A4CDDF56-4C20-4FE7-B61D-6AE557BBB362}" dt="2021-08-01T20:03:05.780" v="2247" actId="478"/>
          <ac:picMkLst>
            <pc:docMk/>
            <pc:sldMk cId="2758495173" sldId="283"/>
            <ac:picMk id="14" creationId="{BF641C54-E9CC-4B92-8C30-A27C76B8DBB2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428F68-DC66-4F34-8516-D70042C42EB3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400F5D2-0D52-479F-BD16-1FA3831D11B8}">
      <dgm:prSet phldrT="[Teksts]"/>
      <dgm:spPr>
        <a:solidFill>
          <a:srgbClr val="CC99FF"/>
        </a:solidFill>
      </dgm:spPr>
      <dgm:t>
        <a:bodyPr/>
        <a:lstStyle/>
        <a:p>
          <a:r>
            <a:rPr lang="lv-LV" dirty="0">
              <a:solidFill>
                <a:srgbClr val="7030A0"/>
              </a:solidFill>
            </a:rPr>
            <a:t>Pašvadīta mācīšanās</a:t>
          </a:r>
          <a:endParaRPr lang="en-GB" dirty="0">
            <a:solidFill>
              <a:srgbClr val="7030A0"/>
            </a:solidFill>
          </a:endParaRPr>
        </a:p>
      </dgm:t>
    </dgm:pt>
    <dgm:pt modelId="{F3D5A497-1F45-4FBF-B2D4-774E98DBC7E8}" type="parTrans" cxnId="{A7A4462F-9602-4181-A532-4882CF8817E3}">
      <dgm:prSet/>
      <dgm:spPr/>
      <dgm:t>
        <a:bodyPr/>
        <a:lstStyle/>
        <a:p>
          <a:endParaRPr lang="en-GB"/>
        </a:p>
      </dgm:t>
    </dgm:pt>
    <dgm:pt modelId="{B7D2722C-BADD-484E-BD3F-3722384A9365}" type="sibTrans" cxnId="{A7A4462F-9602-4181-A532-4882CF8817E3}">
      <dgm:prSet/>
      <dgm:spPr/>
      <dgm:t>
        <a:bodyPr/>
        <a:lstStyle/>
        <a:p>
          <a:endParaRPr lang="en-GB"/>
        </a:p>
      </dgm:t>
    </dgm:pt>
    <dgm:pt modelId="{10273CE4-7F9D-4E08-BD8F-272E35D560DC}">
      <dgm:prSet phldrT="[Teksts]"/>
      <dgm:spPr>
        <a:solidFill>
          <a:srgbClr val="7030A0"/>
        </a:solidFill>
      </dgm:spPr>
      <dgm:t>
        <a:bodyPr/>
        <a:lstStyle/>
        <a:p>
          <a:r>
            <a:rPr lang="lv-LV" dirty="0"/>
            <a:t>Bērns – patstāvīgs sava izziņas procesa vadītājs</a:t>
          </a:r>
          <a:endParaRPr lang="en-GB" dirty="0"/>
        </a:p>
      </dgm:t>
    </dgm:pt>
    <dgm:pt modelId="{575F21BA-ADB3-4D0A-95F6-2A510BB0670B}" type="parTrans" cxnId="{E242DBCE-DEF9-44D1-8F09-30A98F16EF09}">
      <dgm:prSet/>
      <dgm:spPr/>
      <dgm:t>
        <a:bodyPr/>
        <a:lstStyle/>
        <a:p>
          <a:endParaRPr lang="en-GB"/>
        </a:p>
      </dgm:t>
    </dgm:pt>
    <dgm:pt modelId="{D52306C9-B896-485D-BAB5-708C143D4D6F}" type="sibTrans" cxnId="{E242DBCE-DEF9-44D1-8F09-30A98F16EF09}">
      <dgm:prSet/>
      <dgm:spPr/>
      <dgm:t>
        <a:bodyPr/>
        <a:lstStyle/>
        <a:p>
          <a:endParaRPr lang="en-GB"/>
        </a:p>
      </dgm:t>
    </dgm:pt>
    <dgm:pt modelId="{5BFC9239-2B27-41E6-A8E9-B468C633E07F}">
      <dgm:prSet phldrT="[Teksts]"/>
      <dgm:spPr>
        <a:solidFill>
          <a:srgbClr val="7030A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 dirty="0"/>
            <a:t> Kas ir pašvadīta mācīšanās, un kāpēc tā nepieciešama?</a:t>
          </a:r>
          <a:endParaRPr lang="en-GB" dirty="0"/>
        </a:p>
      </dgm:t>
    </dgm:pt>
    <dgm:pt modelId="{8CFA3AF1-503D-41E0-85D7-B894ECF33788}" type="parTrans" cxnId="{44AA8C30-ECFE-4904-9E20-45B87A1B25F2}">
      <dgm:prSet/>
      <dgm:spPr/>
      <dgm:t>
        <a:bodyPr/>
        <a:lstStyle/>
        <a:p>
          <a:endParaRPr lang="en-GB"/>
        </a:p>
      </dgm:t>
    </dgm:pt>
    <dgm:pt modelId="{8BDBF502-3E70-4AF7-A55C-554BEB9701C2}" type="sibTrans" cxnId="{44AA8C30-ECFE-4904-9E20-45B87A1B25F2}">
      <dgm:prSet/>
      <dgm:spPr/>
      <dgm:t>
        <a:bodyPr/>
        <a:lstStyle/>
        <a:p>
          <a:endParaRPr lang="en-GB"/>
        </a:p>
      </dgm:t>
    </dgm:pt>
    <dgm:pt modelId="{E34F2782-835B-4000-A534-C9FDBF66F50C}">
      <dgm:prSet phldrT="[Teksts]"/>
      <dgm:spPr>
        <a:solidFill>
          <a:srgbClr val="7030A0"/>
        </a:solidFill>
      </dgm:spPr>
      <dgm:t>
        <a:bodyPr/>
        <a:lstStyle/>
        <a:p>
          <a:pPr marL="0"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dirty="0"/>
            <a:t>Pašvadīta mācīšanās - viena no caurviju prasmēm</a:t>
          </a:r>
          <a:endParaRPr lang="en-GB" dirty="0"/>
        </a:p>
      </dgm:t>
    </dgm:pt>
    <dgm:pt modelId="{128D349B-E721-41FF-8D3C-E41203296829}" type="parTrans" cxnId="{FD6F2ABC-5FC7-40DB-B0FD-D2902AC39191}">
      <dgm:prSet/>
      <dgm:spPr/>
      <dgm:t>
        <a:bodyPr/>
        <a:lstStyle/>
        <a:p>
          <a:endParaRPr lang="en-GB"/>
        </a:p>
      </dgm:t>
    </dgm:pt>
    <dgm:pt modelId="{F17DAD2C-612D-45A4-859C-D5863F572960}" type="sibTrans" cxnId="{FD6F2ABC-5FC7-40DB-B0FD-D2902AC39191}">
      <dgm:prSet/>
      <dgm:spPr/>
      <dgm:t>
        <a:bodyPr/>
        <a:lstStyle/>
        <a:p>
          <a:endParaRPr lang="en-GB"/>
        </a:p>
      </dgm:t>
    </dgm:pt>
    <dgm:pt modelId="{37A9E147-744A-4E1C-AECF-5E75C49A5195}">
      <dgm:prSet phldrT="[Teksts]"/>
      <dgm:spPr>
        <a:solidFill>
          <a:srgbClr val="7030A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 dirty="0"/>
            <a:t>Pašvadīta mācīšanās kā trenējama prasme</a:t>
          </a:r>
          <a:endParaRPr lang="en-GB" dirty="0"/>
        </a:p>
      </dgm:t>
    </dgm:pt>
    <dgm:pt modelId="{8C189B44-2DF1-4B4B-96A0-4EA0071F0A15}" type="parTrans" cxnId="{7050C10E-9DB5-43C6-95C7-FD000240B224}">
      <dgm:prSet/>
      <dgm:spPr/>
      <dgm:t>
        <a:bodyPr/>
        <a:lstStyle/>
        <a:p>
          <a:endParaRPr lang="en-GB"/>
        </a:p>
      </dgm:t>
    </dgm:pt>
    <dgm:pt modelId="{82FD59E2-01B1-4D20-8F38-91376897523E}" type="sibTrans" cxnId="{7050C10E-9DB5-43C6-95C7-FD000240B224}">
      <dgm:prSet/>
      <dgm:spPr/>
      <dgm:t>
        <a:bodyPr/>
        <a:lstStyle/>
        <a:p>
          <a:endParaRPr lang="en-GB"/>
        </a:p>
      </dgm:t>
    </dgm:pt>
    <dgm:pt modelId="{540B863A-7940-4E33-BA03-A0718BEE1CE9}" type="pres">
      <dgm:prSet presAssocID="{9A428F68-DC66-4F34-8516-D70042C42EB3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30F51E0-FA67-44E1-B50D-5D71621FD3AE}" type="pres">
      <dgm:prSet presAssocID="{9A428F68-DC66-4F34-8516-D70042C42EB3}" presName="matrix" presStyleCnt="0"/>
      <dgm:spPr/>
    </dgm:pt>
    <dgm:pt modelId="{9A14AB5D-6399-4330-9F1C-F58BDDD18CEC}" type="pres">
      <dgm:prSet presAssocID="{9A428F68-DC66-4F34-8516-D70042C42EB3}" presName="tile1" presStyleLbl="node1" presStyleIdx="0" presStyleCnt="4" custLinFactNeighborX="55"/>
      <dgm:spPr/>
    </dgm:pt>
    <dgm:pt modelId="{7F9542E6-69F6-44EB-A318-CFC564003352}" type="pres">
      <dgm:prSet presAssocID="{9A428F68-DC66-4F34-8516-D70042C42EB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10CA7F9-EE6E-4284-A626-D3BA15D268B2}" type="pres">
      <dgm:prSet presAssocID="{9A428F68-DC66-4F34-8516-D70042C42EB3}" presName="tile2" presStyleLbl="node1" presStyleIdx="1" presStyleCnt="4" custLinFactNeighborX="6797" custLinFactNeighborY="-7993"/>
      <dgm:spPr/>
    </dgm:pt>
    <dgm:pt modelId="{1860573E-A616-44E6-8FA0-17479EC1FAC7}" type="pres">
      <dgm:prSet presAssocID="{9A428F68-DC66-4F34-8516-D70042C42EB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173AABB-F55C-485C-8C2F-B1FE1007E855}" type="pres">
      <dgm:prSet presAssocID="{9A428F68-DC66-4F34-8516-D70042C42EB3}" presName="tile3" presStyleLbl="node1" presStyleIdx="2" presStyleCnt="4"/>
      <dgm:spPr/>
    </dgm:pt>
    <dgm:pt modelId="{642AF2AE-8DDA-4BE8-9F6D-6C33C809D899}" type="pres">
      <dgm:prSet presAssocID="{9A428F68-DC66-4F34-8516-D70042C42EB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29407CF-CB45-4091-877B-023C930CCB9E}" type="pres">
      <dgm:prSet presAssocID="{9A428F68-DC66-4F34-8516-D70042C42EB3}" presName="tile4" presStyleLbl="node1" presStyleIdx="3" presStyleCnt="4"/>
      <dgm:spPr/>
    </dgm:pt>
    <dgm:pt modelId="{3D0DA2F3-E957-4A9D-AA56-D259BEABBB78}" type="pres">
      <dgm:prSet presAssocID="{9A428F68-DC66-4F34-8516-D70042C42EB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6A8B8D61-058F-4101-B04C-E8CAC185D8C7}" type="pres">
      <dgm:prSet presAssocID="{9A428F68-DC66-4F34-8516-D70042C42EB3}" presName="centerTile" presStyleLbl="fgShp" presStyleIdx="0" presStyleCnt="1" custScaleX="179636">
        <dgm:presLayoutVars>
          <dgm:chMax val="0"/>
          <dgm:chPref val="0"/>
        </dgm:presLayoutVars>
      </dgm:prSet>
      <dgm:spPr/>
    </dgm:pt>
  </dgm:ptLst>
  <dgm:cxnLst>
    <dgm:cxn modelId="{30347201-9438-4403-9476-2F33C228D65A}" type="presOf" srcId="{37A9E147-744A-4E1C-AECF-5E75C49A5195}" destId="{929407CF-CB45-4091-877B-023C930CCB9E}" srcOrd="0" destOrd="0" presId="urn:microsoft.com/office/officeart/2005/8/layout/matrix1"/>
    <dgm:cxn modelId="{7050C10E-9DB5-43C6-95C7-FD000240B224}" srcId="{C400F5D2-0D52-479F-BD16-1FA3831D11B8}" destId="{37A9E147-744A-4E1C-AECF-5E75C49A5195}" srcOrd="3" destOrd="0" parTransId="{8C189B44-2DF1-4B4B-96A0-4EA0071F0A15}" sibTransId="{82FD59E2-01B1-4D20-8F38-91376897523E}"/>
    <dgm:cxn modelId="{A7A4462F-9602-4181-A532-4882CF8817E3}" srcId="{9A428F68-DC66-4F34-8516-D70042C42EB3}" destId="{C400F5D2-0D52-479F-BD16-1FA3831D11B8}" srcOrd="0" destOrd="0" parTransId="{F3D5A497-1F45-4FBF-B2D4-774E98DBC7E8}" sibTransId="{B7D2722C-BADD-484E-BD3F-3722384A9365}"/>
    <dgm:cxn modelId="{44AA8C30-ECFE-4904-9E20-45B87A1B25F2}" srcId="{C400F5D2-0D52-479F-BD16-1FA3831D11B8}" destId="{5BFC9239-2B27-41E6-A8E9-B468C633E07F}" srcOrd="1" destOrd="0" parTransId="{8CFA3AF1-503D-41E0-85D7-B894ECF33788}" sibTransId="{8BDBF502-3E70-4AF7-A55C-554BEB9701C2}"/>
    <dgm:cxn modelId="{4BA3A13E-28C5-42DE-B2DA-024AFC94C62A}" type="presOf" srcId="{9A428F68-DC66-4F34-8516-D70042C42EB3}" destId="{540B863A-7940-4E33-BA03-A0718BEE1CE9}" srcOrd="0" destOrd="0" presId="urn:microsoft.com/office/officeart/2005/8/layout/matrix1"/>
    <dgm:cxn modelId="{F4DFC65C-4097-49D4-8A7A-DDDDAA250852}" type="presOf" srcId="{5BFC9239-2B27-41E6-A8E9-B468C633E07F}" destId="{1860573E-A616-44E6-8FA0-17479EC1FAC7}" srcOrd="1" destOrd="0" presId="urn:microsoft.com/office/officeart/2005/8/layout/matrix1"/>
    <dgm:cxn modelId="{B63FFE4F-7BB5-4AC9-99F6-F9ACDC55CEEC}" type="presOf" srcId="{E34F2782-835B-4000-A534-C9FDBF66F50C}" destId="{6173AABB-F55C-485C-8C2F-B1FE1007E855}" srcOrd="0" destOrd="0" presId="urn:microsoft.com/office/officeart/2005/8/layout/matrix1"/>
    <dgm:cxn modelId="{6290B456-8749-4352-9128-BC19B154B5A8}" type="presOf" srcId="{E34F2782-835B-4000-A534-C9FDBF66F50C}" destId="{642AF2AE-8DDA-4BE8-9F6D-6C33C809D899}" srcOrd="1" destOrd="0" presId="urn:microsoft.com/office/officeart/2005/8/layout/matrix1"/>
    <dgm:cxn modelId="{749BEDA2-2874-4498-862B-388FCFD29F6E}" type="presOf" srcId="{37A9E147-744A-4E1C-AECF-5E75C49A5195}" destId="{3D0DA2F3-E957-4A9D-AA56-D259BEABBB78}" srcOrd="1" destOrd="0" presId="urn:microsoft.com/office/officeart/2005/8/layout/matrix1"/>
    <dgm:cxn modelId="{A6598AA3-B376-482B-8CDF-8B90F9E6F9F0}" type="presOf" srcId="{10273CE4-7F9D-4E08-BD8F-272E35D560DC}" destId="{7F9542E6-69F6-44EB-A318-CFC564003352}" srcOrd="1" destOrd="0" presId="urn:microsoft.com/office/officeart/2005/8/layout/matrix1"/>
    <dgm:cxn modelId="{DE1609B2-445F-4528-8329-8692C27CE900}" type="presOf" srcId="{C400F5D2-0D52-479F-BD16-1FA3831D11B8}" destId="{6A8B8D61-058F-4101-B04C-E8CAC185D8C7}" srcOrd="0" destOrd="0" presId="urn:microsoft.com/office/officeart/2005/8/layout/matrix1"/>
    <dgm:cxn modelId="{63675EBB-6949-4269-A431-4EF7B8B22A62}" type="presOf" srcId="{10273CE4-7F9D-4E08-BD8F-272E35D560DC}" destId="{9A14AB5D-6399-4330-9F1C-F58BDDD18CEC}" srcOrd="0" destOrd="0" presId="urn:microsoft.com/office/officeart/2005/8/layout/matrix1"/>
    <dgm:cxn modelId="{FD6F2ABC-5FC7-40DB-B0FD-D2902AC39191}" srcId="{C400F5D2-0D52-479F-BD16-1FA3831D11B8}" destId="{E34F2782-835B-4000-A534-C9FDBF66F50C}" srcOrd="2" destOrd="0" parTransId="{128D349B-E721-41FF-8D3C-E41203296829}" sibTransId="{F17DAD2C-612D-45A4-859C-D5863F572960}"/>
    <dgm:cxn modelId="{E242DBCE-DEF9-44D1-8F09-30A98F16EF09}" srcId="{C400F5D2-0D52-479F-BD16-1FA3831D11B8}" destId="{10273CE4-7F9D-4E08-BD8F-272E35D560DC}" srcOrd="0" destOrd="0" parTransId="{575F21BA-ADB3-4D0A-95F6-2A510BB0670B}" sibTransId="{D52306C9-B896-485D-BAB5-708C143D4D6F}"/>
    <dgm:cxn modelId="{E49B9CDE-3E5A-4BF1-90BB-002E2F936CF3}" type="presOf" srcId="{5BFC9239-2B27-41E6-A8E9-B468C633E07F}" destId="{910CA7F9-EE6E-4284-A626-D3BA15D268B2}" srcOrd="0" destOrd="0" presId="urn:microsoft.com/office/officeart/2005/8/layout/matrix1"/>
    <dgm:cxn modelId="{A6073DC1-1CC0-4CA2-8327-4FEDB72D6F43}" type="presParOf" srcId="{540B863A-7940-4E33-BA03-A0718BEE1CE9}" destId="{930F51E0-FA67-44E1-B50D-5D71621FD3AE}" srcOrd="0" destOrd="0" presId="urn:microsoft.com/office/officeart/2005/8/layout/matrix1"/>
    <dgm:cxn modelId="{9D28E5FF-F378-4BFF-BF9E-88E877FA1240}" type="presParOf" srcId="{930F51E0-FA67-44E1-B50D-5D71621FD3AE}" destId="{9A14AB5D-6399-4330-9F1C-F58BDDD18CEC}" srcOrd="0" destOrd="0" presId="urn:microsoft.com/office/officeart/2005/8/layout/matrix1"/>
    <dgm:cxn modelId="{CF52C49E-C0DA-4516-A551-1E7D7132B625}" type="presParOf" srcId="{930F51E0-FA67-44E1-B50D-5D71621FD3AE}" destId="{7F9542E6-69F6-44EB-A318-CFC564003352}" srcOrd="1" destOrd="0" presId="urn:microsoft.com/office/officeart/2005/8/layout/matrix1"/>
    <dgm:cxn modelId="{0E69C80E-9286-4074-8F62-C58AD6353FC7}" type="presParOf" srcId="{930F51E0-FA67-44E1-B50D-5D71621FD3AE}" destId="{910CA7F9-EE6E-4284-A626-D3BA15D268B2}" srcOrd="2" destOrd="0" presId="urn:microsoft.com/office/officeart/2005/8/layout/matrix1"/>
    <dgm:cxn modelId="{FD113B84-8AFE-4CFC-B844-CABEDC2D1098}" type="presParOf" srcId="{930F51E0-FA67-44E1-B50D-5D71621FD3AE}" destId="{1860573E-A616-44E6-8FA0-17479EC1FAC7}" srcOrd="3" destOrd="0" presId="urn:microsoft.com/office/officeart/2005/8/layout/matrix1"/>
    <dgm:cxn modelId="{CCBA59E6-851E-4007-B66E-5B59D5A58132}" type="presParOf" srcId="{930F51E0-FA67-44E1-B50D-5D71621FD3AE}" destId="{6173AABB-F55C-485C-8C2F-B1FE1007E855}" srcOrd="4" destOrd="0" presId="urn:microsoft.com/office/officeart/2005/8/layout/matrix1"/>
    <dgm:cxn modelId="{7F57D531-08C0-4E1E-9CE4-B2F7608711E5}" type="presParOf" srcId="{930F51E0-FA67-44E1-B50D-5D71621FD3AE}" destId="{642AF2AE-8DDA-4BE8-9F6D-6C33C809D899}" srcOrd="5" destOrd="0" presId="urn:microsoft.com/office/officeart/2005/8/layout/matrix1"/>
    <dgm:cxn modelId="{D0375F0A-10D9-4264-B700-6671D1A77D78}" type="presParOf" srcId="{930F51E0-FA67-44E1-B50D-5D71621FD3AE}" destId="{929407CF-CB45-4091-877B-023C930CCB9E}" srcOrd="6" destOrd="0" presId="urn:microsoft.com/office/officeart/2005/8/layout/matrix1"/>
    <dgm:cxn modelId="{60A7291D-CC5D-4F12-99D2-35F71D5E6E74}" type="presParOf" srcId="{930F51E0-FA67-44E1-B50D-5D71621FD3AE}" destId="{3D0DA2F3-E957-4A9D-AA56-D259BEABBB78}" srcOrd="7" destOrd="0" presId="urn:microsoft.com/office/officeart/2005/8/layout/matrix1"/>
    <dgm:cxn modelId="{C85DF29C-E162-4B90-B846-F92D6E2D75F1}" type="presParOf" srcId="{540B863A-7940-4E33-BA03-A0718BEE1CE9}" destId="{6A8B8D61-058F-4101-B04C-E8CAC185D8C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DCD6E2-3C7F-44A2-8A5C-4DEF5D8DE45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DE0F20A-685E-436E-AEF3-A46E3BF8FFA3}">
      <dgm:prSet phldrT="[Teksts]"/>
      <dgm:spPr>
        <a:solidFill>
          <a:srgbClr val="7030A0"/>
        </a:solidFill>
      </dgm:spPr>
      <dgm:t>
        <a:bodyPr/>
        <a:lstStyle/>
        <a:p>
          <a:r>
            <a:rPr lang="lv-LV" dirty="0"/>
            <a:t>sasniegt augstākus mācību rezultātus,</a:t>
          </a:r>
          <a:endParaRPr lang="en-GB" dirty="0"/>
        </a:p>
      </dgm:t>
    </dgm:pt>
    <dgm:pt modelId="{75BF143F-2F1B-4662-988E-0323F9979039}" type="parTrans" cxnId="{CDED5FE1-90A4-4FCC-A0C8-40870B862680}">
      <dgm:prSet/>
      <dgm:spPr/>
      <dgm:t>
        <a:bodyPr/>
        <a:lstStyle/>
        <a:p>
          <a:endParaRPr lang="en-GB"/>
        </a:p>
      </dgm:t>
    </dgm:pt>
    <dgm:pt modelId="{7D26EB30-F264-4334-AE1A-3C8DCDCBB5CA}" type="sibTrans" cxnId="{CDED5FE1-90A4-4FCC-A0C8-40870B862680}">
      <dgm:prSet/>
      <dgm:spPr>
        <a:ln>
          <a:solidFill>
            <a:srgbClr val="7030A0"/>
          </a:solidFill>
        </a:ln>
      </dgm:spPr>
      <dgm:t>
        <a:bodyPr/>
        <a:lstStyle/>
        <a:p>
          <a:endParaRPr lang="en-GB"/>
        </a:p>
      </dgm:t>
    </dgm:pt>
    <dgm:pt modelId="{0EDC388C-CB0E-4338-AD2E-72882F0F7341}">
      <dgm:prSet phldrT="[Teksts]"/>
      <dgm:spPr>
        <a:solidFill>
          <a:srgbClr val="7030A0"/>
        </a:solidFill>
      </dgm:spPr>
      <dgm:t>
        <a:bodyPr/>
        <a:lstStyle/>
        <a:p>
          <a:r>
            <a:rPr lang="lv-LV" dirty="0"/>
            <a:t>kļūt motivētākam un pārliecinātākam par sevi,</a:t>
          </a:r>
          <a:endParaRPr lang="en-GB" dirty="0"/>
        </a:p>
      </dgm:t>
    </dgm:pt>
    <dgm:pt modelId="{2696FFEA-6012-40F0-B6D9-A9B2C7AF1A80}" type="parTrans" cxnId="{3FC3BF66-252E-4894-9962-CF0CA2CFA24E}">
      <dgm:prSet/>
      <dgm:spPr/>
      <dgm:t>
        <a:bodyPr/>
        <a:lstStyle/>
        <a:p>
          <a:endParaRPr lang="en-GB"/>
        </a:p>
      </dgm:t>
    </dgm:pt>
    <dgm:pt modelId="{677E7F33-5EA7-4B93-993A-74DEB5C6A674}" type="sibTrans" cxnId="{3FC3BF66-252E-4894-9962-CF0CA2CFA24E}">
      <dgm:prSet/>
      <dgm:spPr/>
      <dgm:t>
        <a:bodyPr/>
        <a:lstStyle/>
        <a:p>
          <a:endParaRPr lang="en-GB"/>
        </a:p>
      </dgm:t>
    </dgm:pt>
    <dgm:pt modelId="{ECB7E036-4A6F-4048-AE56-AC6B234FA682}">
      <dgm:prSet phldrT="[Teksts]"/>
      <dgm:spPr>
        <a:solidFill>
          <a:srgbClr val="7030A0"/>
        </a:solidFill>
      </dgm:spPr>
      <dgm:t>
        <a:bodyPr/>
        <a:lstStyle/>
        <a:p>
          <a:r>
            <a:rPr lang="lv-LV" dirty="0"/>
            <a:t>ātrāk pielāgoties dažādām dzīves situācijām,</a:t>
          </a:r>
          <a:endParaRPr lang="en-GB" dirty="0"/>
        </a:p>
      </dgm:t>
    </dgm:pt>
    <dgm:pt modelId="{7A56D54D-12D3-4C8A-B77D-EAF658BCD0B3}" type="parTrans" cxnId="{9A4B5A95-8402-43EE-8DF1-52068D1D57DE}">
      <dgm:prSet/>
      <dgm:spPr/>
      <dgm:t>
        <a:bodyPr/>
        <a:lstStyle/>
        <a:p>
          <a:endParaRPr lang="en-GB"/>
        </a:p>
      </dgm:t>
    </dgm:pt>
    <dgm:pt modelId="{56A391E3-C946-4645-B912-1206F278E925}" type="sibTrans" cxnId="{9A4B5A95-8402-43EE-8DF1-52068D1D57DE}">
      <dgm:prSet/>
      <dgm:spPr/>
      <dgm:t>
        <a:bodyPr/>
        <a:lstStyle/>
        <a:p>
          <a:endParaRPr lang="en-GB"/>
        </a:p>
      </dgm:t>
    </dgm:pt>
    <dgm:pt modelId="{8493E96E-F178-4002-BC20-FD8AE917A08E}">
      <dgm:prSet/>
      <dgm:spPr>
        <a:solidFill>
          <a:srgbClr val="7030A0"/>
        </a:solidFill>
      </dgm:spPr>
      <dgm:t>
        <a:bodyPr/>
        <a:lstStyle/>
        <a:p>
          <a:r>
            <a:rPr lang="lv-LV" dirty="0"/>
            <a:t>kontrolēt savas emocijas un apzināties, kuri apstākļi veicina un kuri kavē mācīšanos,</a:t>
          </a:r>
          <a:endParaRPr lang="en-GB" dirty="0"/>
        </a:p>
      </dgm:t>
    </dgm:pt>
    <dgm:pt modelId="{E340508E-CEFB-4840-93F6-C6822E5F34AC}" type="parTrans" cxnId="{2A5416BD-9824-48D2-A271-D419BE4A9CCD}">
      <dgm:prSet/>
      <dgm:spPr/>
      <dgm:t>
        <a:bodyPr/>
        <a:lstStyle/>
        <a:p>
          <a:endParaRPr lang="en-GB"/>
        </a:p>
      </dgm:t>
    </dgm:pt>
    <dgm:pt modelId="{8A68A960-A029-440A-922E-36C9621F5573}" type="sibTrans" cxnId="{2A5416BD-9824-48D2-A271-D419BE4A9CCD}">
      <dgm:prSet/>
      <dgm:spPr/>
      <dgm:t>
        <a:bodyPr/>
        <a:lstStyle/>
        <a:p>
          <a:endParaRPr lang="en-GB"/>
        </a:p>
      </dgm:t>
    </dgm:pt>
    <dgm:pt modelId="{CC298C5C-926E-48D1-B3D2-ECC8190CC19A}">
      <dgm:prSet/>
      <dgm:spPr>
        <a:solidFill>
          <a:srgbClr val="7030A0"/>
        </a:solidFill>
      </dgm:spPr>
      <dgm:t>
        <a:bodyPr/>
        <a:lstStyle/>
        <a:p>
          <a:r>
            <a:rPr lang="lv-LV" dirty="0"/>
            <a:t>sadarboties ar citiem,</a:t>
          </a:r>
          <a:endParaRPr lang="en-GB" dirty="0"/>
        </a:p>
      </dgm:t>
    </dgm:pt>
    <dgm:pt modelId="{D0F6F013-A6A1-4B1B-AA18-EF54DC26AE2B}" type="parTrans" cxnId="{EC11DD22-BC71-4EB0-AC6F-C6F2FB6239C0}">
      <dgm:prSet/>
      <dgm:spPr/>
      <dgm:t>
        <a:bodyPr/>
        <a:lstStyle/>
        <a:p>
          <a:endParaRPr lang="en-GB"/>
        </a:p>
      </dgm:t>
    </dgm:pt>
    <dgm:pt modelId="{74614B40-DAC8-4B68-8D3D-145B93A9BF44}" type="sibTrans" cxnId="{EC11DD22-BC71-4EB0-AC6F-C6F2FB6239C0}">
      <dgm:prSet/>
      <dgm:spPr/>
      <dgm:t>
        <a:bodyPr/>
        <a:lstStyle/>
        <a:p>
          <a:endParaRPr lang="en-GB"/>
        </a:p>
      </dgm:t>
    </dgm:pt>
    <dgm:pt modelId="{7EF05F17-9658-4C01-9DE7-30EDFBF3F280}">
      <dgm:prSet/>
      <dgm:spPr>
        <a:solidFill>
          <a:srgbClr val="7030A0"/>
        </a:solidFill>
      </dgm:spPr>
      <dgm:t>
        <a:bodyPr/>
        <a:lstStyle/>
        <a:p>
          <a:r>
            <a:rPr lang="lv-LV" dirty="0"/>
            <a:t>apzināties, kāds atbalsts nepieciešams, lai sasniegtu izvirzīto mērķi.</a:t>
          </a:r>
          <a:endParaRPr lang="en-GB" dirty="0"/>
        </a:p>
      </dgm:t>
    </dgm:pt>
    <dgm:pt modelId="{30136635-085B-4ABD-9E0B-C7F6220183E3}" type="parTrans" cxnId="{903ED33F-D0FD-402C-BA2C-6EF0B9CF2FEC}">
      <dgm:prSet/>
      <dgm:spPr/>
      <dgm:t>
        <a:bodyPr/>
        <a:lstStyle/>
        <a:p>
          <a:endParaRPr lang="en-GB"/>
        </a:p>
      </dgm:t>
    </dgm:pt>
    <dgm:pt modelId="{87021EBB-AF93-40C9-B86C-67A60D9C96FC}" type="sibTrans" cxnId="{903ED33F-D0FD-402C-BA2C-6EF0B9CF2FEC}">
      <dgm:prSet/>
      <dgm:spPr/>
      <dgm:t>
        <a:bodyPr/>
        <a:lstStyle/>
        <a:p>
          <a:endParaRPr lang="en-GB"/>
        </a:p>
      </dgm:t>
    </dgm:pt>
    <dgm:pt modelId="{FD125B7C-C655-4A55-B124-8393D596B694}" type="pres">
      <dgm:prSet presAssocID="{C3DCD6E2-3C7F-44A2-8A5C-4DEF5D8DE450}" presName="Name0" presStyleCnt="0">
        <dgm:presLayoutVars>
          <dgm:chMax val="7"/>
          <dgm:chPref val="7"/>
          <dgm:dir/>
        </dgm:presLayoutVars>
      </dgm:prSet>
      <dgm:spPr/>
    </dgm:pt>
    <dgm:pt modelId="{D62A4ECB-CF8C-4B3E-A2BC-DB1273C7AEC5}" type="pres">
      <dgm:prSet presAssocID="{C3DCD6E2-3C7F-44A2-8A5C-4DEF5D8DE450}" presName="Name1" presStyleCnt="0"/>
      <dgm:spPr/>
    </dgm:pt>
    <dgm:pt modelId="{231A1C8D-57A4-44EE-A3CA-8AF3F45643FE}" type="pres">
      <dgm:prSet presAssocID="{C3DCD6E2-3C7F-44A2-8A5C-4DEF5D8DE450}" presName="cycle" presStyleCnt="0"/>
      <dgm:spPr/>
    </dgm:pt>
    <dgm:pt modelId="{BA041779-C33B-4848-BAA1-48F25C1B8269}" type="pres">
      <dgm:prSet presAssocID="{C3DCD6E2-3C7F-44A2-8A5C-4DEF5D8DE450}" presName="srcNode" presStyleLbl="node1" presStyleIdx="0" presStyleCnt="6"/>
      <dgm:spPr/>
    </dgm:pt>
    <dgm:pt modelId="{CF364FDD-D2B1-459A-A8EC-F2D476533359}" type="pres">
      <dgm:prSet presAssocID="{C3DCD6E2-3C7F-44A2-8A5C-4DEF5D8DE450}" presName="conn" presStyleLbl="parChTrans1D2" presStyleIdx="0" presStyleCnt="1"/>
      <dgm:spPr/>
    </dgm:pt>
    <dgm:pt modelId="{FB637C1A-EB5C-4D04-ADC0-08A151A3C770}" type="pres">
      <dgm:prSet presAssocID="{C3DCD6E2-3C7F-44A2-8A5C-4DEF5D8DE450}" presName="extraNode" presStyleLbl="node1" presStyleIdx="0" presStyleCnt="6"/>
      <dgm:spPr/>
    </dgm:pt>
    <dgm:pt modelId="{F1B1A355-1A26-4581-8CA4-48C7F9EA184E}" type="pres">
      <dgm:prSet presAssocID="{C3DCD6E2-3C7F-44A2-8A5C-4DEF5D8DE450}" presName="dstNode" presStyleLbl="node1" presStyleIdx="0" presStyleCnt="6"/>
      <dgm:spPr/>
    </dgm:pt>
    <dgm:pt modelId="{96F18385-1D5C-4CEA-84C6-420A0A162245}" type="pres">
      <dgm:prSet presAssocID="{CDE0F20A-685E-436E-AEF3-A46E3BF8FFA3}" presName="text_1" presStyleLbl="node1" presStyleIdx="0" presStyleCnt="6">
        <dgm:presLayoutVars>
          <dgm:bulletEnabled val="1"/>
        </dgm:presLayoutVars>
      </dgm:prSet>
      <dgm:spPr/>
    </dgm:pt>
    <dgm:pt modelId="{288B75A2-78E7-410D-A4FC-D3FB89FC10B9}" type="pres">
      <dgm:prSet presAssocID="{CDE0F20A-685E-436E-AEF3-A46E3BF8FFA3}" presName="accent_1" presStyleCnt="0"/>
      <dgm:spPr/>
    </dgm:pt>
    <dgm:pt modelId="{1738D691-173B-4B4F-B45C-CABF0C45442E}" type="pres">
      <dgm:prSet presAssocID="{CDE0F20A-685E-436E-AEF3-A46E3BF8FFA3}" presName="accentRepeatNode" presStyleLbl="solidFgAcc1" presStyleIdx="0" presStyleCnt="6"/>
      <dgm:spPr>
        <a:ln>
          <a:solidFill>
            <a:srgbClr val="7030A0"/>
          </a:solidFill>
        </a:ln>
      </dgm:spPr>
    </dgm:pt>
    <dgm:pt modelId="{205FF04A-8157-4A52-A7AE-6461E01ECE09}" type="pres">
      <dgm:prSet presAssocID="{0EDC388C-CB0E-4338-AD2E-72882F0F7341}" presName="text_2" presStyleLbl="node1" presStyleIdx="1" presStyleCnt="6">
        <dgm:presLayoutVars>
          <dgm:bulletEnabled val="1"/>
        </dgm:presLayoutVars>
      </dgm:prSet>
      <dgm:spPr/>
    </dgm:pt>
    <dgm:pt modelId="{1FFED28E-307B-4ACD-966D-DF10B9E742D0}" type="pres">
      <dgm:prSet presAssocID="{0EDC388C-CB0E-4338-AD2E-72882F0F7341}" presName="accent_2" presStyleCnt="0"/>
      <dgm:spPr/>
    </dgm:pt>
    <dgm:pt modelId="{EB5BD261-321E-4882-88E8-560E54F8708D}" type="pres">
      <dgm:prSet presAssocID="{0EDC388C-CB0E-4338-AD2E-72882F0F7341}" presName="accentRepeatNode" presStyleLbl="solidFgAcc1" presStyleIdx="1" presStyleCnt="6"/>
      <dgm:spPr>
        <a:ln>
          <a:solidFill>
            <a:srgbClr val="7030A0"/>
          </a:solidFill>
        </a:ln>
      </dgm:spPr>
    </dgm:pt>
    <dgm:pt modelId="{C4C24396-358E-4A70-89ED-BCFC74C8757A}" type="pres">
      <dgm:prSet presAssocID="{ECB7E036-4A6F-4048-AE56-AC6B234FA682}" presName="text_3" presStyleLbl="node1" presStyleIdx="2" presStyleCnt="6">
        <dgm:presLayoutVars>
          <dgm:bulletEnabled val="1"/>
        </dgm:presLayoutVars>
      </dgm:prSet>
      <dgm:spPr/>
    </dgm:pt>
    <dgm:pt modelId="{CA84D980-9AF0-4CEC-B046-F0A207829495}" type="pres">
      <dgm:prSet presAssocID="{ECB7E036-4A6F-4048-AE56-AC6B234FA682}" presName="accent_3" presStyleCnt="0"/>
      <dgm:spPr/>
    </dgm:pt>
    <dgm:pt modelId="{5714848C-C8BF-4688-8A6C-291D32A351A4}" type="pres">
      <dgm:prSet presAssocID="{ECB7E036-4A6F-4048-AE56-AC6B234FA682}" presName="accentRepeatNode" presStyleLbl="solidFgAcc1" presStyleIdx="2" presStyleCnt="6"/>
      <dgm:spPr>
        <a:ln>
          <a:solidFill>
            <a:srgbClr val="7030A0"/>
          </a:solidFill>
        </a:ln>
      </dgm:spPr>
    </dgm:pt>
    <dgm:pt modelId="{D951EAEB-9348-4130-AF64-01753FF5C9C1}" type="pres">
      <dgm:prSet presAssocID="{8493E96E-F178-4002-BC20-FD8AE917A08E}" presName="text_4" presStyleLbl="node1" presStyleIdx="3" presStyleCnt="6">
        <dgm:presLayoutVars>
          <dgm:bulletEnabled val="1"/>
        </dgm:presLayoutVars>
      </dgm:prSet>
      <dgm:spPr/>
    </dgm:pt>
    <dgm:pt modelId="{B2D6BE67-E8E5-43D0-AD40-AC3E10DE0EAF}" type="pres">
      <dgm:prSet presAssocID="{8493E96E-F178-4002-BC20-FD8AE917A08E}" presName="accent_4" presStyleCnt="0"/>
      <dgm:spPr/>
    </dgm:pt>
    <dgm:pt modelId="{C564F784-3131-485E-803D-2F7802786695}" type="pres">
      <dgm:prSet presAssocID="{8493E96E-F178-4002-BC20-FD8AE917A08E}" presName="accentRepeatNode" presStyleLbl="solidFgAcc1" presStyleIdx="3" presStyleCnt="6"/>
      <dgm:spPr>
        <a:ln>
          <a:solidFill>
            <a:srgbClr val="7030A0"/>
          </a:solidFill>
        </a:ln>
      </dgm:spPr>
    </dgm:pt>
    <dgm:pt modelId="{F6DDD01D-859C-480E-9EC5-F45A28D5C6C5}" type="pres">
      <dgm:prSet presAssocID="{CC298C5C-926E-48D1-B3D2-ECC8190CC19A}" presName="text_5" presStyleLbl="node1" presStyleIdx="4" presStyleCnt="6">
        <dgm:presLayoutVars>
          <dgm:bulletEnabled val="1"/>
        </dgm:presLayoutVars>
      </dgm:prSet>
      <dgm:spPr/>
    </dgm:pt>
    <dgm:pt modelId="{5562A676-1FFD-46EE-AA46-3114877302BE}" type="pres">
      <dgm:prSet presAssocID="{CC298C5C-926E-48D1-B3D2-ECC8190CC19A}" presName="accent_5" presStyleCnt="0"/>
      <dgm:spPr/>
    </dgm:pt>
    <dgm:pt modelId="{5ADFBDEC-0259-4552-B5D5-D7AD71AFF2F7}" type="pres">
      <dgm:prSet presAssocID="{CC298C5C-926E-48D1-B3D2-ECC8190CC19A}" presName="accentRepeatNode" presStyleLbl="solidFgAcc1" presStyleIdx="4" presStyleCnt="6"/>
      <dgm:spPr>
        <a:ln>
          <a:solidFill>
            <a:srgbClr val="7030A0"/>
          </a:solidFill>
        </a:ln>
      </dgm:spPr>
    </dgm:pt>
    <dgm:pt modelId="{BD3287F2-9C0C-4305-AE99-118DBF615754}" type="pres">
      <dgm:prSet presAssocID="{7EF05F17-9658-4C01-9DE7-30EDFBF3F280}" presName="text_6" presStyleLbl="node1" presStyleIdx="5" presStyleCnt="6">
        <dgm:presLayoutVars>
          <dgm:bulletEnabled val="1"/>
        </dgm:presLayoutVars>
      </dgm:prSet>
      <dgm:spPr/>
    </dgm:pt>
    <dgm:pt modelId="{D2911465-B2A9-4ADD-8449-E258420BBD0E}" type="pres">
      <dgm:prSet presAssocID="{7EF05F17-9658-4C01-9DE7-30EDFBF3F280}" presName="accent_6" presStyleCnt="0"/>
      <dgm:spPr/>
    </dgm:pt>
    <dgm:pt modelId="{BEC521B8-72F0-4570-B011-488D35B6D400}" type="pres">
      <dgm:prSet presAssocID="{7EF05F17-9658-4C01-9DE7-30EDFBF3F280}" presName="accentRepeatNode" presStyleLbl="solidFgAcc1" presStyleIdx="5" presStyleCnt="6"/>
      <dgm:spPr>
        <a:ln>
          <a:solidFill>
            <a:srgbClr val="692F85"/>
          </a:solidFill>
        </a:ln>
      </dgm:spPr>
    </dgm:pt>
  </dgm:ptLst>
  <dgm:cxnLst>
    <dgm:cxn modelId="{C4E6C71E-D374-4230-AF68-E2C4218A1C76}" type="presOf" srcId="{0EDC388C-CB0E-4338-AD2E-72882F0F7341}" destId="{205FF04A-8157-4A52-A7AE-6461E01ECE09}" srcOrd="0" destOrd="0" presId="urn:microsoft.com/office/officeart/2008/layout/VerticalCurvedList"/>
    <dgm:cxn modelId="{DD04B622-35D4-4BE0-83E2-8606B9A2D78B}" type="presOf" srcId="{7D26EB30-F264-4334-AE1A-3C8DCDCBB5CA}" destId="{CF364FDD-D2B1-459A-A8EC-F2D476533359}" srcOrd="0" destOrd="0" presId="urn:microsoft.com/office/officeart/2008/layout/VerticalCurvedList"/>
    <dgm:cxn modelId="{EC11DD22-BC71-4EB0-AC6F-C6F2FB6239C0}" srcId="{C3DCD6E2-3C7F-44A2-8A5C-4DEF5D8DE450}" destId="{CC298C5C-926E-48D1-B3D2-ECC8190CC19A}" srcOrd="4" destOrd="0" parTransId="{D0F6F013-A6A1-4B1B-AA18-EF54DC26AE2B}" sibTransId="{74614B40-DAC8-4B68-8D3D-145B93A9BF44}"/>
    <dgm:cxn modelId="{BA842B24-A6BF-48D6-8CCD-461C3BE7439D}" type="presOf" srcId="{C3DCD6E2-3C7F-44A2-8A5C-4DEF5D8DE450}" destId="{FD125B7C-C655-4A55-B124-8393D596B694}" srcOrd="0" destOrd="0" presId="urn:microsoft.com/office/officeart/2008/layout/VerticalCurvedList"/>
    <dgm:cxn modelId="{54330532-EB6A-4616-A4CC-117422E46146}" type="presOf" srcId="{8493E96E-F178-4002-BC20-FD8AE917A08E}" destId="{D951EAEB-9348-4130-AF64-01753FF5C9C1}" srcOrd="0" destOrd="0" presId="urn:microsoft.com/office/officeart/2008/layout/VerticalCurvedList"/>
    <dgm:cxn modelId="{C8A97A32-363C-40FF-AD3B-880CF6CD6965}" type="presOf" srcId="{CDE0F20A-685E-436E-AEF3-A46E3BF8FFA3}" destId="{96F18385-1D5C-4CEA-84C6-420A0A162245}" srcOrd="0" destOrd="0" presId="urn:microsoft.com/office/officeart/2008/layout/VerticalCurvedList"/>
    <dgm:cxn modelId="{903ED33F-D0FD-402C-BA2C-6EF0B9CF2FEC}" srcId="{C3DCD6E2-3C7F-44A2-8A5C-4DEF5D8DE450}" destId="{7EF05F17-9658-4C01-9DE7-30EDFBF3F280}" srcOrd="5" destOrd="0" parTransId="{30136635-085B-4ABD-9E0B-C7F6220183E3}" sibTransId="{87021EBB-AF93-40C9-B86C-67A60D9C96FC}"/>
    <dgm:cxn modelId="{3FC3BF66-252E-4894-9962-CF0CA2CFA24E}" srcId="{C3DCD6E2-3C7F-44A2-8A5C-4DEF5D8DE450}" destId="{0EDC388C-CB0E-4338-AD2E-72882F0F7341}" srcOrd="1" destOrd="0" parTransId="{2696FFEA-6012-40F0-B6D9-A9B2C7AF1A80}" sibTransId="{677E7F33-5EA7-4B93-993A-74DEB5C6A674}"/>
    <dgm:cxn modelId="{9A4B5A95-8402-43EE-8DF1-52068D1D57DE}" srcId="{C3DCD6E2-3C7F-44A2-8A5C-4DEF5D8DE450}" destId="{ECB7E036-4A6F-4048-AE56-AC6B234FA682}" srcOrd="2" destOrd="0" parTransId="{7A56D54D-12D3-4C8A-B77D-EAF658BCD0B3}" sibTransId="{56A391E3-C946-4645-B912-1206F278E925}"/>
    <dgm:cxn modelId="{8C7BB5B7-D4AE-45C1-A713-ED6A1BC72FE9}" type="presOf" srcId="{7EF05F17-9658-4C01-9DE7-30EDFBF3F280}" destId="{BD3287F2-9C0C-4305-AE99-118DBF615754}" srcOrd="0" destOrd="0" presId="urn:microsoft.com/office/officeart/2008/layout/VerticalCurvedList"/>
    <dgm:cxn modelId="{2A5416BD-9824-48D2-A271-D419BE4A9CCD}" srcId="{C3DCD6E2-3C7F-44A2-8A5C-4DEF5D8DE450}" destId="{8493E96E-F178-4002-BC20-FD8AE917A08E}" srcOrd="3" destOrd="0" parTransId="{E340508E-CEFB-4840-93F6-C6822E5F34AC}" sibTransId="{8A68A960-A029-440A-922E-36C9621F5573}"/>
    <dgm:cxn modelId="{5A60C7C6-DEC7-4666-8CF4-4C2A0DF79EEF}" type="presOf" srcId="{CC298C5C-926E-48D1-B3D2-ECC8190CC19A}" destId="{F6DDD01D-859C-480E-9EC5-F45A28D5C6C5}" srcOrd="0" destOrd="0" presId="urn:microsoft.com/office/officeart/2008/layout/VerticalCurvedList"/>
    <dgm:cxn modelId="{CDED5FE1-90A4-4FCC-A0C8-40870B862680}" srcId="{C3DCD6E2-3C7F-44A2-8A5C-4DEF5D8DE450}" destId="{CDE0F20A-685E-436E-AEF3-A46E3BF8FFA3}" srcOrd="0" destOrd="0" parTransId="{75BF143F-2F1B-4662-988E-0323F9979039}" sibTransId="{7D26EB30-F264-4334-AE1A-3C8DCDCBB5CA}"/>
    <dgm:cxn modelId="{5610ADEB-0E83-46A8-B2ED-97C7D386EA7E}" type="presOf" srcId="{ECB7E036-4A6F-4048-AE56-AC6B234FA682}" destId="{C4C24396-358E-4A70-89ED-BCFC74C8757A}" srcOrd="0" destOrd="0" presId="urn:microsoft.com/office/officeart/2008/layout/VerticalCurvedList"/>
    <dgm:cxn modelId="{BFFF7208-2941-4220-97F2-6B8B1CA7405A}" type="presParOf" srcId="{FD125B7C-C655-4A55-B124-8393D596B694}" destId="{D62A4ECB-CF8C-4B3E-A2BC-DB1273C7AEC5}" srcOrd="0" destOrd="0" presId="urn:microsoft.com/office/officeart/2008/layout/VerticalCurvedList"/>
    <dgm:cxn modelId="{D715BC83-DBB9-4A13-9388-65C4D6D101F7}" type="presParOf" srcId="{D62A4ECB-CF8C-4B3E-A2BC-DB1273C7AEC5}" destId="{231A1C8D-57A4-44EE-A3CA-8AF3F45643FE}" srcOrd="0" destOrd="0" presId="urn:microsoft.com/office/officeart/2008/layout/VerticalCurvedList"/>
    <dgm:cxn modelId="{602148E4-6577-4897-B454-80CABC966D93}" type="presParOf" srcId="{231A1C8D-57A4-44EE-A3CA-8AF3F45643FE}" destId="{BA041779-C33B-4848-BAA1-48F25C1B8269}" srcOrd="0" destOrd="0" presId="urn:microsoft.com/office/officeart/2008/layout/VerticalCurvedList"/>
    <dgm:cxn modelId="{50DFB040-4FB6-46C1-A722-C1C74523A21B}" type="presParOf" srcId="{231A1C8D-57A4-44EE-A3CA-8AF3F45643FE}" destId="{CF364FDD-D2B1-459A-A8EC-F2D476533359}" srcOrd="1" destOrd="0" presId="urn:microsoft.com/office/officeart/2008/layout/VerticalCurvedList"/>
    <dgm:cxn modelId="{96074234-1910-4C52-A73D-647280DF4074}" type="presParOf" srcId="{231A1C8D-57A4-44EE-A3CA-8AF3F45643FE}" destId="{FB637C1A-EB5C-4D04-ADC0-08A151A3C770}" srcOrd="2" destOrd="0" presId="urn:microsoft.com/office/officeart/2008/layout/VerticalCurvedList"/>
    <dgm:cxn modelId="{2E7F3B1B-1B09-4E98-92E2-F683FE7B3A27}" type="presParOf" srcId="{231A1C8D-57A4-44EE-A3CA-8AF3F45643FE}" destId="{F1B1A355-1A26-4581-8CA4-48C7F9EA184E}" srcOrd="3" destOrd="0" presId="urn:microsoft.com/office/officeart/2008/layout/VerticalCurvedList"/>
    <dgm:cxn modelId="{A33A7657-53AF-4015-AA87-DC3520A11811}" type="presParOf" srcId="{D62A4ECB-CF8C-4B3E-A2BC-DB1273C7AEC5}" destId="{96F18385-1D5C-4CEA-84C6-420A0A162245}" srcOrd="1" destOrd="0" presId="urn:microsoft.com/office/officeart/2008/layout/VerticalCurvedList"/>
    <dgm:cxn modelId="{9908A168-D87B-4AD7-AC59-6E40712DE59A}" type="presParOf" srcId="{D62A4ECB-CF8C-4B3E-A2BC-DB1273C7AEC5}" destId="{288B75A2-78E7-410D-A4FC-D3FB89FC10B9}" srcOrd="2" destOrd="0" presId="urn:microsoft.com/office/officeart/2008/layout/VerticalCurvedList"/>
    <dgm:cxn modelId="{225BEC40-5505-462B-B12E-AFF7CAA06BDF}" type="presParOf" srcId="{288B75A2-78E7-410D-A4FC-D3FB89FC10B9}" destId="{1738D691-173B-4B4F-B45C-CABF0C45442E}" srcOrd="0" destOrd="0" presId="urn:microsoft.com/office/officeart/2008/layout/VerticalCurvedList"/>
    <dgm:cxn modelId="{199EF768-FD4B-4ED8-AD08-DD522815ACD3}" type="presParOf" srcId="{D62A4ECB-CF8C-4B3E-A2BC-DB1273C7AEC5}" destId="{205FF04A-8157-4A52-A7AE-6461E01ECE09}" srcOrd="3" destOrd="0" presId="urn:microsoft.com/office/officeart/2008/layout/VerticalCurvedList"/>
    <dgm:cxn modelId="{89FB3704-D881-41A5-A573-66CADC0E5AF8}" type="presParOf" srcId="{D62A4ECB-CF8C-4B3E-A2BC-DB1273C7AEC5}" destId="{1FFED28E-307B-4ACD-966D-DF10B9E742D0}" srcOrd="4" destOrd="0" presId="urn:microsoft.com/office/officeart/2008/layout/VerticalCurvedList"/>
    <dgm:cxn modelId="{5DAB9E4E-9051-4853-8949-AB02D8A4068A}" type="presParOf" srcId="{1FFED28E-307B-4ACD-966D-DF10B9E742D0}" destId="{EB5BD261-321E-4882-88E8-560E54F8708D}" srcOrd="0" destOrd="0" presId="urn:microsoft.com/office/officeart/2008/layout/VerticalCurvedList"/>
    <dgm:cxn modelId="{D8F4CA57-B904-4099-9939-95445E1A8FB4}" type="presParOf" srcId="{D62A4ECB-CF8C-4B3E-A2BC-DB1273C7AEC5}" destId="{C4C24396-358E-4A70-89ED-BCFC74C8757A}" srcOrd="5" destOrd="0" presId="urn:microsoft.com/office/officeart/2008/layout/VerticalCurvedList"/>
    <dgm:cxn modelId="{1C90BCBA-8E0E-4A9A-98A6-1E7B27A38A46}" type="presParOf" srcId="{D62A4ECB-CF8C-4B3E-A2BC-DB1273C7AEC5}" destId="{CA84D980-9AF0-4CEC-B046-F0A207829495}" srcOrd="6" destOrd="0" presId="urn:microsoft.com/office/officeart/2008/layout/VerticalCurvedList"/>
    <dgm:cxn modelId="{DB14F735-B5BC-41B9-9F60-2BB4A6DEB3DA}" type="presParOf" srcId="{CA84D980-9AF0-4CEC-B046-F0A207829495}" destId="{5714848C-C8BF-4688-8A6C-291D32A351A4}" srcOrd="0" destOrd="0" presId="urn:microsoft.com/office/officeart/2008/layout/VerticalCurvedList"/>
    <dgm:cxn modelId="{4B1E98C2-BFDD-4692-9CB0-F424CFF2B108}" type="presParOf" srcId="{D62A4ECB-CF8C-4B3E-A2BC-DB1273C7AEC5}" destId="{D951EAEB-9348-4130-AF64-01753FF5C9C1}" srcOrd="7" destOrd="0" presId="urn:microsoft.com/office/officeart/2008/layout/VerticalCurvedList"/>
    <dgm:cxn modelId="{ACBAD6B4-BE5D-49E2-A5D4-9FA5C5F18D85}" type="presParOf" srcId="{D62A4ECB-CF8C-4B3E-A2BC-DB1273C7AEC5}" destId="{B2D6BE67-E8E5-43D0-AD40-AC3E10DE0EAF}" srcOrd="8" destOrd="0" presId="urn:microsoft.com/office/officeart/2008/layout/VerticalCurvedList"/>
    <dgm:cxn modelId="{0A9CFE0B-7509-4582-B63F-853BB01D3660}" type="presParOf" srcId="{B2D6BE67-E8E5-43D0-AD40-AC3E10DE0EAF}" destId="{C564F784-3131-485E-803D-2F7802786695}" srcOrd="0" destOrd="0" presId="urn:microsoft.com/office/officeart/2008/layout/VerticalCurvedList"/>
    <dgm:cxn modelId="{D6DA824E-0F8C-4773-A7FB-7F64AB0FFA64}" type="presParOf" srcId="{D62A4ECB-CF8C-4B3E-A2BC-DB1273C7AEC5}" destId="{F6DDD01D-859C-480E-9EC5-F45A28D5C6C5}" srcOrd="9" destOrd="0" presId="urn:microsoft.com/office/officeart/2008/layout/VerticalCurvedList"/>
    <dgm:cxn modelId="{7AF2A4F3-614B-42C4-9887-2E1087716855}" type="presParOf" srcId="{D62A4ECB-CF8C-4B3E-A2BC-DB1273C7AEC5}" destId="{5562A676-1FFD-46EE-AA46-3114877302BE}" srcOrd="10" destOrd="0" presId="urn:microsoft.com/office/officeart/2008/layout/VerticalCurvedList"/>
    <dgm:cxn modelId="{6374A68D-83A1-481F-ADF3-32A0563F2300}" type="presParOf" srcId="{5562A676-1FFD-46EE-AA46-3114877302BE}" destId="{5ADFBDEC-0259-4552-B5D5-D7AD71AFF2F7}" srcOrd="0" destOrd="0" presId="urn:microsoft.com/office/officeart/2008/layout/VerticalCurvedList"/>
    <dgm:cxn modelId="{32AAAA2A-DEB1-4229-9B0D-081A8B52ED11}" type="presParOf" srcId="{D62A4ECB-CF8C-4B3E-A2BC-DB1273C7AEC5}" destId="{BD3287F2-9C0C-4305-AE99-118DBF615754}" srcOrd="11" destOrd="0" presId="urn:microsoft.com/office/officeart/2008/layout/VerticalCurvedList"/>
    <dgm:cxn modelId="{5CD2BA4D-E67F-4912-A35E-A4739B29A264}" type="presParOf" srcId="{D62A4ECB-CF8C-4B3E-A2BC-DB1273C7AEC5}" destId="{D2911465-B2A9-4ADD-8449-E258420BBD0E}" srcOrd="12" destOrd="0" presId="urn:microsoft.com/office/officeart/2008/layout/VerticalCurvedList"/>
    <dgm:cxn modelId="{5E409553-A2C0-43AD-8550-8F922B97944C}" type="presParOf" srcId="{D2911465-B2A9-4ADD-8449-E258420BBD0E}" destId="{BEC521B8-72F0-4570-B011-488D35B6D40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14AB5D-6399-4330-9F1C-F58BDDD18CEC}">
      <dsp:nvSpPr>
        <dsp:cNvPr id="0" name=""/>
        <dsp:cNvSpPr/>
      </dsp:nvSpPr>
      <dsp:spPr>
        <a:xfrm rot="16200000">
          <a:off x="816583" y="-814784"/>
          <a:ext cx="1642269" cy="3271837"/>
        </a:xfrm>
        <a:prstGeom prst="round1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/>
            <a:t>Bērns – patstāvīgs sava izziņas procesa vadītājs</a:t>
          </a:r>
          <a:endParaRPr lang="en-GB" sz="2000" kern="1200" dirty="0"/>
        </a:p>
      </dsp:txBody>
      <dsp:txXfrm rot="5400000">
        <a:off x="1799" y="1"/>
        <a:ext cx="3271837" cy="1231701"/>
      </dsp:txXfrm>
    </dsp:sp>
    <dsp:sp modelId="{910CA7F9-EE6E-4284-A626-D3BA15D268B2}">
      <dsp:nvSpPr>
        <dsp:cNvPr id="0" name=""/>
        <dsp:cNvSpPr/>
      </dsp:nvSpPr>
      <dsp:spPr>
        <a:xfrm>
          <a:off x="3271837" y="0"/>
          <a:ext cx="3271837" cy="1642269"/>
        </a:xfrm>
        <a:prstGeom prst="round1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 sz="2000" kern="1200" dirty="0"/>
            <a:t> Kas ir pašvadīta mācīšanās, un kāpēc tā nepieciešama?</a:t>
          </a:r>
          <a:endParaRPr lang="en-GB" sz="2000" kern="1200" dirty="0"/>
        </a:p>
      </dsp:txBody>
      <dsp:txXfrm>
        <a:off x="3271837" y="0"/>
        <a:ext cx="3271837" cy="1231701"/>
      </dsp:txXfrm>
    </dsp:sp>
    <dsp:sp modelId="{6173AABB-F55C-485C-8C2F-B1FE1007E855}">
      <dsp:nvSpPr>
        <dsp:cNvPr id="0" name=""/>
        <dsp:cNvSpPr/>
      </dsp:nvSpPr>
      <dsp:spPr>
        <a:xfrm rot="10800000">
          <a:off x="0" y="1642269"/>
          <a:ext cx="3271837" cy="1642269"/>
        </a:xfrm>
        <a:prstGeom prst="round1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/>
            <a:t>Pašvadīta mācīšanās - viena no caurviju prasmēm</a:t>
          </a:r>
          <a:endParaRPr lang="en-GB" sz="2000" kern="1200" dirty="0"/>
        </a:p>
      </dsp:txBody>
      <dsp:txXfrm rot="10800000">
        <a:off x="0" y="2052836"/>
        <a:ext cx="3271837" cy="1231701"/>
      </dsp:txXfrm>
    </dsp:sp>
    <dsp:sp modelId="{929407CF-CB45-4091-877B-023C930CCB9E}">
      <dsp:nvSpPr>
        <dsp:cNvPr id="0" name=""/>
        <dsp:cNvSpPr/>
      </dsp:nvSpPr>
      <dsp:spPr>
        <a:xfrm rot="5400000">
          <a:off x="4086621" y="827484"/>
          <a:ext cx="1642269" cy="3271837"/>
        </a:xfrm>
        <a:prstGeom prst="round1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 sz="2000" kern="1200" dirty="0"/>
            <a:t>Pašvadīta mācīšanās kā trenējama prasme</a:t>
          </a:r>
          <a:endParaRPr lang="en-GB" sz="2000" kern="1200" dirty="0"/>
        </a:p>
      </dsp:txBody>
      <dsp:txXfrm rot="-5400000">
        <a:off x="3271837" y="2052836"/>
        <a:ext cx="3271837" cy="1231701"/>
      </dsp:txXfrm>
    </dsp:sp>
    <dsp:sp modelId="{6A8B8D61-058F-4101-B04C-E8CAC185D8C7}">
      <dsp:nvSpPr>
        <dsp:cNvPr id="0" name=""/>
        <dsp:cNvSpPr/>
      </dsp:nvSpPr>
      <dsp:spPr>
        <a:xfrm>
          <a:off x="1508618" y="1231701"/>
          <a:ext cx="3526438" cy="821134"/>
        </a:xfrm>
        <a:prstGeom prst="roundRect">
          <a:avLst/>
        </a:prstGeom>
        <a:solidFill>
          <a:srgbClr val="CC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>
              <a:solidFill>
                <a:srgbClr val="7030A0"/>
              </a:solidFill>
            </a:rPr>
            <a:t>Pašvadīta mācīšanās</a:t>
          </a:r>
          <a:endParaRPr lang="en-GB" sz="2000" kern="1200" dirty="0">
            <a:solidFill>
              <a:srgbClr val="7030A0"/>
            </a:solidFill>
          </a:endParaRPr>
        </a:p>
      </dsp:txBody>
      <dsp:txXfrm>
        <a:off x="1548702" y="1271785"/>
        <a:ext cx="3446270" cy="7409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364FDD-D2B1-459A-A8EC-F2D476533359}">
      <dsp:nvSpPr>
        <dsp:cNvPr id="0" name=""/>
        <dsp:cNvSpPr/>
      </dsp:nvSpPr>
      <dsp:spPr>
        <a:xfrm>
          <a:off x="-3917218" y="-601468"/>
          <a:ext cx="4668449" cy="4668449"/>
        </a:xfrm>
        <a:prstGeom prst="blockArc">
          <a:avLst>
            <a:gd name="adj1" fmla="val 18900000"/>
            <a:gd name="adj2" fmla="val 2700000"/>
            <a:gd name="adj3" fmla="val 463"/>
          </a:avLst>
        </a:prstGeom>
        <a:noFill/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F18385-1D5C-4CEA-84C6-420A0A162245}">
      <dsp:nvSpPr>
        <dsp:cNvPr id="0" name=""/>
        <dsp:cNvSpPr/>
      </dsp:nvSpPr>
      <dsp:spPr>
        <a:xfrm>
          <a:off x="281063" y="182493"/>
          <a:ext cx="6909821" cy="364849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59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/>
            <a:t>sasniegt augstākus mācību rezultātus,</a:t>
          </a:r>
          <a:endParaRPr lang="en-GB" sz="1400" kern="1200" dirty="0"/>
        </a:p>
      </dsp:txBody>
      <dsp:txXfrm>
        <a:off x="281063" y="182493"/>
        <a:ext cx="6909821" cy="364849"/>
      </dsp:txXfrm>
    </dsp:sp>
    <dsp:sp modelId="{1738D691-173B-4B4F-B45C-CABF0C45442E}">
      <dsp:nvSpPr>
        <dsp:cNvPr id="0" name=""/>
        <dsp:cNvSpPr/>
      </dsp:nvSpPr>
      <dsp:spPr>
        <a:xfrm>
          <a:off x="53033" y="136887"/>
          <a:ext cx="456061" cy="4560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5FF04A-8157-4A52-A7AE-6461E01ECE09}">
      <dsp:nvSpPr>
        <dsp:cNvPr id="0" name=""/>
        <dsp:cNvSpPr/>
      </dsp:nvSpPr>
      <dsp:spPr>
        <a:xfrm>
          <a:off x="581177" y="729698"/>
          <a:ext cx="6609707" cy="364849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59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/>
            <a:t>kļūt motivētākam un pārliecinātākam par sevi,</a:t>
          </a:r>
          <a:endParaRPr lang="en-GB" sz="1400" kern="1200" dirty="0"/>
        </a:p>
      </dsp:txBody>
      <dsp:txXfrm>
        <a:off x="581177" y="729698"/>
        <a:ext cx="6609707" cy="364849"/>
      </dsp:txXfrm>
    </dsp:sp>
    <dsp:sp modelId="{EB5BD261-321E-4882-88E8-560E54F8708D}">
      <dsp:nvSpPr>
        <dsp:cNvPr id="0" name=""/>
        <dsp:cNvSpPr/>
      </dsp:nvSpPr>
      <dsp:spPr>
        <a:xfrm>
          <a:off x="353146" y="684092"/>
          <a:ext cx="456061" cy="4560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C24396-358E-4A70-89ED-BCFC74C8757A}">
      <dsp:nvSpPr>
        <dsp:cNvPr id="0" name=""/>
        <dsp:cNvSpPr/>
      </dsp:nvSpPr>
      <dsp:spPr>
        <a:xfrm>
          <a:off x="718411" y="1276902"/>
          <a:ext cx="6472473" cy="364849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59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/>
            <a:t>ātrāk pielāgoties dažādām dzīves situācijām,</a:t>
          </a:r>
          <a:endParaRPr lang="en-GB" sz="1400" kern="1200" dirty="0"/>
        </a:p>
      </dsp:txBody>
      <dsp:txXfrm>
        <a:off x="718411" y="1276902"/>
        <a:ext cx="6472473" cy="364849"/>
      </dsp:txXfrm>
    </dsp:sp>
    <dsp:sp modelId="{5714848C-C8BF-4688-8A6C-291D32A351A4}">
      <dsp:nvSpPr>
        <dsp:cNvPr id="0" name=""/>
        <dsp:cNvSpPr/>
      </dsp:nvSpPr>
      <dsp:spPr>
        <a:xfrm>
          <a:off x="490380" y="1231296"/>
          <a:ext cx="456061" cy="4560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51EAEB-9348-4130-AF64-01753FF5C9C1}">
      <dsp:nvSpPr>
        <dsp:cNvPr id="0" name=""/>
        <dsp:cNvSpPr/>
      </dsp:nvSpPr>
      <dsp:spPr>
        <a:xfrm>
          <a:off x="718411" y="1823760"/>
          <a:ext cx="6472473" cy="364849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59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/>
            <a:t>kontrolēt savas emocijas un apzināties, kuri apstākļi veicina un kuri kavē mācīšanos,</a:t>
          </a:r>
          <a:endParaRPr lang="en-GB" sz="1400" kern="1200" dirty="0"/>
        </a:p>
      </dsp:txBody>
      <dsp:txXfrm>
        <a:off x="718411" y="1823760"/>
        <a:ext cx="6472473" cy="364849"/>
      </dsp:txXfrm>
    </dsp:sp>
    <dsp:sp modelId="{C564F784-3131-485E-803D-2F7802786695}">
      <dsp:nvSpPr>
        <dsp:cNvPr id="0" name=""/>
        <dsp:cNvSpPr/>
      </dsp:nvSpPr>
      <dsp:spPr>
        <a:xfrm>
          <a:off x="490380" y="1778154"/>
          <a:ext cx="456061" cy="4560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DDD01D-859C-480E-9EC5-F45A28D5C6C5}">
      <dsp:nvSpPr>
        <dsp:cNvPr id="0" name=""/>
        <dsp:cNvSpPr/>
      </dsp:nvSpPr>
      <dsp:spPr>
        <a:xfrm>
          <a:off x="581177" y="2370965"/>
          <a:ext cx="6609707" cy="364849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59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/>
            <a:t>sadarboties ar citiem,</a:t>
          </a:r>
          <a:endParaRPr lang="en-GB" sz="1400" kern="1200" dirty="0"/>
        </a:p>
      </dsp:txBody>
      <dsp:txXfrm>
        <a:off x="581177" y="2370965"/>
        <a:ext cx="6609707" cy="364849"/>
      </dsp:txXfrm>
    </dsp:sp>
    <dsp:sp modelId="{5ADFBDEC-0259-4552-B5D5-D7AD71AFF2F7}">
      <dsp:nvSpPr>
        <dsp:cNvPr id="0" name=""/>
        <dsp:cNvSpPr/>
      </dsp:nvSpPr>
      <dsp:spPr>
        <a:xfrm>
          <a:off x="353146" y="2325359"/>
          <a:ext cx="456061" cy="4560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3287F2-9C0C-4305-AE99-118DBF615754}">
      <dsp:nvSpPr>
        <dsp:cNvPr id="0" name=""/>
        <dsp:cNvSpPr/>
      </dsp:nvSpPr>
      <dsp:spPr>
        <a:xfrm>
          <a:off x="281063" y="2918169"/>
          <a:ext cx="6909821" cy="364849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59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/>
            <a:t>apzināties, kāds atbalsts nepieciešams, lai sasniegtu izvirzīto mērķi.</a:t>
          </a:r>
          <a:endParaRPr lang="en-GB" sz="1400" kern="1200" dirty="0"/>
        </a:p>
      </dsp:txBody>
      <dsp:txXfrm>
        <a:off x="281063" y="2918169"/>
        <a:ext cx="6909821" cy="364849"/>
      </dsp:txXfrm>
    </dsp:sp>
    <dsp:sp modelId="{BEC521B8-72F0-4570-B011-488D35B6D400}">
      <dsp:nvSpPr>
        <dsp:cNvPr id="0" name=""/>
        <dsp:cNvSpPr/>
      </dsp:nvSpPr>
      <dsp:spPr>
        <a:xfrm>
          <a:off x="53033" y="2872563"/>
          <a:ext cx="456061" cy="4560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92F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57021-95BE-4BAA-A313-4C39C61A57E6}" type="datetimeFigureOut">
              <a:rPr lang="en-GB" smtClean="0"/>
              <a:t>02/08/2021</a:t>
            </a:fld>
            <a:endParaRPr lang="en-GB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808F1C-8169-4591-9A87-4A855BBE0F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691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08F1C-8169-4591-9A87-4A855BBE0FC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284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08F1C-8169-4591-9A87-4A855BBE0FC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632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lv-LV" dirty="0"/>
              <a:t>klase. 5. temats.</a:t>
            </a:r>
          </a:p>
          <a:p>
            <a:pPr marL="0" indent="0">
              <a:buNone/>
            </a:pPr>
            <a:r>
              <a:rPr lang="lv-LV" dirty="0"/>
              <a:t>4. klase. Vai dzīvniekiem ir valoda?</a:t>
            </a:r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08F1C-8169-4591-9A87-4A855BBE0FC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908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324A4-3A3B-8D4F-8B99-AD87D34B5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D72DA-B0A1-244C-A426-E69A31EC0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94920-EEBD-A84A-8050-D07D891A3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8265-82BD-854F-88C9-B4975F27FEC6}" type="datetimeFigureOut">
              <a:rPr lang="x-none" smtClean="0"/>
              <a:t>8/2/2021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EE7CC-2232-1B48-8934-8CDC92ED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3F60D-A38D-8B42-B914-698C0547C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B8F1-0646-1243-AD4C-BEBAD760B8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019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DD68C-8CC8-8541-A430-3B331DE9C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1D8D25-0239-7D45-B36C-DD0537602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B2596-FB2B-204F-924F-980F4CDB2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8265-82BD-854F-88C9-B4975F27FEC6}" type="datetimeFigureOut">
              <a:rPr lang="x-none" smtClean="0"/>
              <a:t>8/2/2021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26D58-1207-9347-8399-6DD92B838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87905-B597-1A4C-87C9-9B7A166D5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B8F1-0646-1243-AD4C-BEBAD760B8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9957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855A74-E916-7645-907D-80962A73A3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5F5CFE-00A1-BC44-9674-B52BB5205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27E0A-6D35-EA4E-992F-093A3CCBC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8265-82BD-854F-88C9-B4975F27FEC6}" type="datetimeFigureOut">
              <a:rPr lang="x-none" smtClean="0"/>
              <a:t>8/2/2021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B331D-B37A-7941-B588-6CC9B259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1AD80-79F2-D040-AEF4-A71DC0A49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B8F1-0646-1243-AD4C-BEBAD760B8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058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D5E63-A80C-F549-BF3F-36F11C3AF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FC6FF-F2C5-2644-8755-1768E0FCD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93BC7-9D7A-C748-A4B8-6316F621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8265-82BD-854F-88C9-B4975F27FEC6}" type="datetimeFigureOut">
              <a:rPr lang="x-none" smtClean="0"/>
              <a:t>8/2/2021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8EED3-78BC-C24B-B0F1-291C8F2A7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9AF19-179F-4D40-8D21-E89979568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B8F1-0646-1243-AD4C-BEBAD760B8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75549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3ABA7-E5C6-CB42-8505-DFB760725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0F8B7-BC52-914D-9FC1-8C9F487D0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564CB-B5FA-CF4A-8D3A-879E667B3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8265-82BD-854F-88C9-B4975F27FEC6}" type="datetimeFigureOut">
              <a:rPr lang="x-none" smtClean="0"/>
              <a:t>8/2/2021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A952B-2492-CF4A-83B4-148135D0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B411B-BDFE-034F-B6A4-AC1BA2E95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B8F1-0646-1243-AD4C-BEBAD760B8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21186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81A08-BF7D-3447-9164-0D1390619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8BF2C-FCDA-7140-A924-CF13ECEF3F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FD10C-9A64-5B46-BE8F-7218B9DE9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C3109-EC37-554F-96F5-B5075DE2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8265-82BD-854F-88C9-B4975F27FEC6}" type="datetimeFigureOut">
              <a:rPr lang="x-none" smtClean="0"/>
              <a:t>8/2/2021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228D0-19FA-2E4C-A71E-C584622AF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E7D1D5-F8FF-E74F-B964-1D00B2987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B8F1-0646-1243-AD4C-BEBAD760B8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7320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392D5-B89A-5944-AAFA-5FE53FAC0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C7CF6-C890-884C-9C55-701CB1075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24351-5E6D-2344-875C-B28115DB8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35F2B1-7F98-B44D-95B3-5613EE720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99F27-32C3-A04D-A6B5-C7F22D3464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393AA6-2A68-9C4D-AB74-94586A102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8265-82BD-854F-88C9-B4975F27FEC6}" type="datetimeFigureOut">
              <a:rPr lang="x-none" smtClean="0"/>
              <a:t>8/2/2021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67915D-4DC5-FB45-A973-81DBC2409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8AA242-B6B0-8349-BA2D-547455C17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B8F1-0646-1243-AD4C-BEBAD760B8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4200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739B-CE7F-854A-B3CD-43D236826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64A81-6CF5-7345-96EF-607EFA859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8265-82BD-854F-88C9-B4975F27FEC6}" type="datetimeFigureOut">
              <a:rPr lang="x-none" smtClean="0"/>
              <a:t>8/2/2021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1ADCDF-A956-FF40-8009-CCB611155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70E74-C00C-4A44-8247-28345DF71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B8F1-0646-1243-AD4C-BEBAD760B8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4762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17A719-890A-644F-B945-79FF0D772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8265-82BD-854F-88C9-B4975F27FEC6}" type="datetimeFigureOut">
              <a:rPr lang="x-none" smtClean="0"/>
              <a:t>8/2/2021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205AD5-1CC2-7B40-9DB5-D58269B81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C8963-CDE8-8143-A278-990FF5FA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B8F1-0646-1243-AD4C-BEBAD760B8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06923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1B62E-6903-4F4D-A065-0F078032F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0086C-9FAF-AD4C-9036-5EFDDC9FA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F2A72-4792-9143-A617-0446BA7E5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D89E7-D2BB-7E4D-870F-784CC6A81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8265-82BD-854F-88C9-B4975F27FEC6}" type="datetimeFigureOut">
              <a:rPr lang="x-none" smtClean="0"/>
              <a:t>8/2/2021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0F55C0-A96B-2246-A63C-E96D94362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E8327-178D-074D-ABF9-DC72A8D8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B8F1-0646-1243-AD4C-BEBAD760B8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2530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E0037-085B-FE47-BFED-4D1E663F5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0E6FD2-E14D-394A-9724-7098350621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B40D5-061B-0D45-B1D1-31B939484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300C89-A348-4C42-999A-1611E0576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8265-82BD-854F-88C9-B4975F27FEC6}" type="datetimeFigureOut">
              <a:rPr lang="x-none" smtClean="0"/>
              <a:t>8/2/2021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EED40-6054-764E-82CB-EC5CA77BE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23666-32AA-8840-A94E-58A1C8098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B8F1-0646-1243-AD4C-BEBAD760B8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2441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010FC9-3A39-C546-82BC-ED543D52B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DB6A6-42F0-204F-9D30-7FAFED6AA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1A9B6-FE4E-9B4C-B21C-5285486304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68265-82BD-854F-88C9-B4975F27FEC6}" type="datetimeFigureOut">
              <a:rPr lang="x-none" smtClean="0"/>
              <a:t>8/2/2021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E2623-E5BD-BD43-B22E-8F75DC91D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C3ED7-CFA2-3447-87B8-7BC80F2B8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8B8F1-0646-1243-AD4C-BEBAD760B82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2945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kola2030.lv/lv/jaunumi/blogs/pasvadita-macisanas-kas-tas-ir" TargetMode="External"/><Relationship Id="rId3" Type="http://schemas.openxmlformats.org/officeDocument/2006/relationships/hyperlink" Target="https://www.researchgate.net/publication/353600677_Lietpratibas_izglitibas_istenosanas_iespejas_latviesu_valodas_ka_dzimtas_valodas_macibu_prieksmeta_sakumskola_Magistra_darbs_pedagogija" TargetMode="External"/><Relationship Id="rId7" Type="http://schemas.openxmlformats.org/officeDocument/2006/relationships/hyperlink" Target="https://www.skola2030.lv/lv/macibu-saturs/merki-skolenam/caurviju-prasmes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staffnew.uny.ac.id/upload/132326892/pendidikan/maurice-gibbons-self-directed-learning-handbook-challenging-adolescent-students-excel-jossey-bass-20.pdf" TargetMode="External"/><Relationship Id="rId5" Type="http://schemas.openxmlformats.org/officeDocument/2006/relationships/hyperlink" Target="https://www.iespejamamisija.lv/pasvaditas-macisanas-celvedis" TargetMode="External"/><Relationship Id="rId4" Type="http://schemas.openxmlformats.org/officeDocument/2006/relationships/hyperlink" Target="https://maciunmacies.valoda.lv/maci/sakumskolai#2tab" TargetMode="External"/><Relationship Id="rId9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em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F6AA71-00BD-964C-B940-BD90986C8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67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08A96-3914-954C-8A3A-E7EB7C725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6140" y="747522"/>
            <a:ext cx="5280077" cy="1652778"/>
          </a:xfrm>
        </p:spPr>
        <p:txBody>
          <a:bodyPr>
            <a:normAutofit/>
          </a:bodyPr>
          <a:lstStyle/>
          <a:p>
            <a:pPr algn="l">
              <a:lnSpc>
                <a:spcPts val="4050"/>
              </a:lnSpc>
            </a:pPr>
            <a:r>
              <a:rPr lang="lv-LV" sz="3000" spc="-75" dirty="0">
                <a:solidFill>
                  <a:schemeClr val="bg1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PAŠVADĪTAS MĀCĪŠANĀS PRASME SĀKUMSKOLĒNAM</a:t>
            </a:r>
            <a:endParaRPr lang="x-none" sz="3000" spc="-75" dirty="0">
              <a:solidFill>
                <a:srgbClr val="692F85"/>
              </a:solidFill>
              <a:latin typeface="Calibri" panose="020F0502020204030204" pitchFamily="34" charset="0"/>
              <a:ea typeface="Silom" pitchFamily="2" charset="-34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04559-CFCA-244A-AF13-F6E2AE339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4578" y="2524006"/>
            <a:ext cx="3228528" cy="1241822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lv-LV" sz="1500" b="1" dirty="0">
                <a:solidFill>
                  <a:srgbClr val="692F85"/>
                </a:solidFill>
                <a:latin typeface="+mj-lt"/>
              </a:rPr>
              <a:t>Salaspils 1. vidusskolas direktora vietniece mācību darbā</a:t>
            </a:r>
          </a:p>
          <a:p>
            <a:pPr algn="l">
              <a:lnSpc>
                <a:spcPct val="100000"/>
              </a:lnSpc>
            </a:pPr>
            <a:r>
              <a:rPr lang="lv-LV" sz="1500" b="1" dirty="0">
                <a:solidFill>
                  <a:srgbClr val="692F85"/>
                </a:solidFill>
                <a:latin typeface="+mj-lt"/>
              </a:rPr>
              <a:t>Mg. paed. LINDA KRASTIŅA</a:t>
            </a:r>
            <a:endParaRPr lang="x-none" sz="1500" b="1" dirty="0">
              <a:solidFill>
                <a:srgbClr val="692F8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5548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7A4F8-3464-9E48-A13E-66444F04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67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08A96-3914-954C-8A3A-E7EB7C725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070" y="216926"/>
            <a:ext cx="7140880" cy="555498"/>
          </a:xfrm>
        </p:spPr>
        <p:txBody>
          <a:bodyPr>
            <a:normAutofit fontScale="90000"/>
          </a:bodyPr>
          <a:lstStyle/>
          <a:p>
            <a:pPr algn="l">
              <a:lnSpc>
                <a:spcPts val="4050"/>
              </a:lnSpc>
            </a:pPr>
            <a:r>
              <a:rPr lang="lv-LV" sz="30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Skolēnu veidotas atgādnes pašvadītai darbībai</a:t>
            </a:r>
            <a:endParaRPr lang="x-none" sz="3000" spc="-75" dirty="0">
              <a:solidFill>
                <a:srgbClr val="692F85"/>
              </a:solidFill>
              <a:latin typeface="Calibri" panose="020F0502020204030204" pitchFamily="34" charset="0"/>
              <a:ea typeface="Silom" pitchFamily="2" charset="-34"/>
              <a:cs typeface="Calibri" panose="020F0502020204030204" pitchFamily="34" charset="0"/>
            </a:endParaRPr>
          </a:p>
        </p:txBody>
      </p:sp>
      <p:pic>
        <p:nvPicPr>
          <p:cNvPr id="6" name="Attēls 5" descr="Attēls, kurā ir teksts, baltā tāfele&#10;&#10;Apraksts ģenerēts automātiski">
            <a:extLst>
              <a:ext uri="{FF2B5EF4-FFF2-40B4-BE49-F238E27FC236}">
                <a16:creationId xmlns:a16="http://schemas.microsoft.com/office/drawing/2014/main" id="{673929F7-0A6F-4ED3-BBBB-A9482573F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865293"/>
            <a:ext cx="4857750" cy="3223079"/>
          </a:xfrm>
          <a:prstGeom prst="rect">
            <a:avLst/>
          </a:prstGeom>
        </p:spPr>
      </p:pic>
      <p:sp>
        <p:nvSpPr>
          <p:cNvPr id="8" name="Taisnstūris 7">
            <a:extLst>
              <a:ext uri="{FF2B5EF4-FFF2-40B4-BE49-F238E27FC236}">
                <a16:creationId xmlns:a16="http://schemas.microsoft.com/office/drawing/2014/main" id="{7CDE057F-C104-4722-85D3-9590645CA44A}"/>
              </a:ext>
            </a:extLst>
          </p:cNvPr>
          <p:cNvSpPr/>
          <p:nvPr/>
        </p:nvSpPr>
        <p:spPr>
          <a:xfrm>
            <a:off x="2057400" y="865293"/>
            <a:ext cx="4857750" cy="3223079"/>
          </a:xfrm>
          <a:prstGeom prst="rect">
            <a:avLst/>
          </a:prstGeom>
          <a:noFill/>
          <a:ln>
            <a:solidFill>
              <a:srgbClr val="692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472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7A4F8-3464-9E48-A13E-66444F04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67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08A96-3914-954C-8A3A-E7EB7C725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117" y="171349"/>
            <a:ext cx="5280077" cy="555498"/>
          </a:xfrm>
        </p:spPr>
        <p:txBody>
          <a:bodyPr>
            <a:normAutofit fontScale="90000"/>
          </a:bodyPr>
          <a:lstStyle/>
          <a:p>
            <a:pPr algn="l">
              <a:lnSpc>
                <a:spcPts val="4050"/>
              </a:lnSpc>
            </a:pPr>
            <a:r>
              <a:rPr lang="lv-LV" sz="30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Atgādņu regulāra izmantošana</a:t>
            </a:r>
            <a:endParaRPr lang="x-none" sz="3000" spc="-75" dirty="0">
              <a:solidFill>
                <a:srgbClr val="692F85"/>
              </a:solidFill>
              <a:latin typeface="Calibri" panose="020F0502020204030204" pitchFamily="34" charset="0"/>
              <a:ea typeface="Silom" pitchFamily="2" charset="-34"/>
              <a:cs typeface="Calibri" panose="020F0502020204030204" pitchFamily="34" charset="0"/>
            </a:endParaRPr>
          </a:p>
        </p:txBody>
      </p:sp>
      <p:pic>
        <p:nvPicPr>
          <p:cNvPr id="6" name="Attēls 5" descr="Attēls, kurā ir teksts&#10;&#10;Apraksts ģenerēts automātiski">
            <a:extLst>
              <a:ext uri="{FF2B5EF4-FFF2-40B4-BE49-F238E27FC236}">
                <a16:creationId xmlns:a16="http://schemas.microsoft.com/office/drawing/2014/main" id="{FD459B03-E76D-467B-9B71-ADEBCA660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966" y="2644475"/>
            <a:ext cx="4388644" cy="1375074"/>
          </a:xfrm>
          <a:prstGeom prst="rect">
            <a:avLst/>
          </a:prstGeom>
        </p:spPr>
      </p:pic>
      <p:pic>
        <p:nvPicPr>
          <p:cNvPr id="9" name="Attēls 8" descr="Attēls, kurā ir teksts&#10;&#10;Apraksts ģenerēts automātiski">
            <a:extLst>
              <a:ext uri="{FF2B5EF4-FFF2-40B4-BE49-F238E27FC236}">
                <a16:creationId xmlns:a16="http://schemas.microsoft.com/office/drawing/2014/main" id="{CF6556D8-259D-452B-A229-17B3A1769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965" y="921543"/>
            <a:ext cx="4372689" cy="1450182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BE39C014-B58F-45E9-BFB7-9FD395677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17" y="921543"/>
            <a:ext cx="2606639" cy="3098006"/>
          </a:xfrm>
          <a:prstGeom prst="rect">
            <a:avLst/>
          </a:prstGeom>
        </p:spPr>
      </p:pic>
      <p:pic>
        <p:nvPicPr>
          <p:cNvPr id="13" name="Attēls 12" descr="Attēls, kurā ir teksts&#10;&#10;Apraksts ģenerēts automātiski">
            <a:extLst>
              <a:ext uri="{FF2B5EF4-FFF2-40B4-BE49-F238E27FC236}">
                <a16:creationId xmlns:a16="http://schemas.microsoft.com/office/drawing/2014/main" id="{AE764167-4263-453F-B530-E4516811F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6688" y="921543"/>
            <a:ext cx="1267359" cy="165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37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7A4F8-3464-9E48-A13E-66444F04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67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08A96-3914-954C-8A3A-E7EB7C725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070" y="166671"/>
            <a:ext cx="8033849" cy="555498"/>
          </a:xfrm>
        </p:spPr>
        <p:txBody>
          <a:bodyPr>
            <a:normAutofit fontScale="90000"/>
          </a:bodyPr>
          <a:lstStyle/>
          <a:p>
            <a:pPr algn="l">
              <a:lnSpc>
                <a:spcPts val="4050"/>
              </a:lnSpc>
            </a:pPr>
            <a:r>
              <a:rPr lang="lv-LV" sz="30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Domu un ideju strukturēšana pirms sava teksta veidošanas</a:t>
            </a:r>
            <a:endParaRPr lang="x-none" sz="3000" spc="-75" dirty="0">
              <a:solidFill>
                <a:srgbClr val="692F85"/>
              </a:solidFill>
              <a:latin typeface="Calibri" panose="020F0502020204030204" pitchFamily="34" charset="0"/>
              <a:ea typeface="Silom" pitchFamily="2" charset="-34"/>
              <a:cs typeface="Calibri" panose="020F0502020204030204" pitchFamily="34" charset="0"/>
            </a:endParaRP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5F7C0090-0419-4CF0-B367-398931558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01" y="888839"/>
            <a:ext cx="3751501" cy="3223946"/>
          </a:xfrm>
          <a:prstGeom prst="rect">
            <a:avLst/>
          </a:prstGeom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5D6463DC-5C33-4D6E-9C78-D826277DF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548" y="888839"/>
            <a:ext cx="4425354" cy="2440149"/>
          </a:xfrm>
          <a:prstGeom prst="rect">
            <a:avLst/>
          </a:prstGeom>
        </p:spPr>
      </p:pic>
      <p:sp>
        <p:nvSpPr>
          <p:cNvPr id="10" name="Taisnstūris 9">
            <a:extLst>
              <a:ext uri="{FF2B5EF4-FFF2-40B4-BE49-F238E27FC236}">
                <a16:creationId xmlns:a16="http://schemas.microsoft.com/office/drawing/2014/main" id="{9E42D83D-2904-4577-BCD3-210B2D94ECBD}"/>
              </a:ext>
            </a:extLst>
          </p:cNvPr>
          <p:cNvSpPr/>
          <p:nvPr/>
        </p:nvSpPr>
        <p:spPr>
          <a:xfrm>
            <a:off x="532401" y="888839"/>
            <a:ext cx="3751501" cy="322394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aisnstūris 13">
            <a:extLst>
              <a:ext uri="{FF2B5EF4-FFF2-40B4-BE49-F238E27FC236}">
                <a16:creationId xmlns:a16="http://schemas.microsoft.com/office/drawing/2014/main" id="{F92D24EF-00CD-42CB-920E-DB8CF3F971E4}"/>
              </a:ext>
            </a:extLst>
          </p:cNvPr>
          <p:cNvSpPr/>
          <p:nvPr/>
        </p:nvSpPr>
        <p:spPr>
          <a:xfrm>
            <a:off x="4512548" y="888839"/>
            <a:ext cx="4425354" cy="244014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630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7A4F8-3464-9E48-A13E-66444F04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2373"/>
            <a:ext cx="91567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08A96-3914-954C-8A3A-E7EB7C725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070" y="404622"/>
            <a:ext cx="8155610" cy="555498"/>
          </a:xfrm>
        </p:spPr>
        <p:txBody>
          <a:bodyPr>
            <a:normAutofit fontScale="90000"/>
          </a:bodyPr>
          <a:lstStyle/>
          <a:p>
            <a:pPr algn="l">
              <a:lnSpc>
                <a:spcPts val="4050"/>
              </a:lnSpc>
            </a:pPr>
            <a:r>
              <a:rPr lang="lv-LV" sz="30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IT izmantošana informācijas ieguvei un patstāvīgām mācībām</a:t>
            </a:r>
            <a:endParaRPr lang="x-none" sz="3000" spc="-75" dirty="0">
              <a:solidFill>
                <a:srgbClr val="692F85"/>
              </a:solidFill>
              <a:latin typeface="Calibri" panose="020F0502020204030204" pitchFamily="34" charset="0"/>
              <a:ea typeface="Silom" pitchFamily="2" charset="-34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04559-CFCA-244A-AF13-F6E2AE339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9546" y="1193553"/>
            <a:ext cx="7453056" cy="2228589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lv-LV" dirty="0">
                <a:latin typeface="+mj-lt"/>
              </a:rPr>
              <a:t>Digitālās vārdnīcas</a:t>
            </a:r>
          </a:p>
          <a:p>
            <a:pPr algn="l">
              <a:lnSpc>
                <a:spcPct val="100000"/>
              </a:lnSpc>
            </a:pPr>
            <a:r>
              <a:rPr lang="lv-LV" dirty="0">
                <a:latin typeface="+mj-lt"/>
              </a:rPr>
              <a:t>Mācību lietotnes </a:t>
            </a:r>
            <a:r>
              <a:rPr lang="lv-LV" i="1" dirty="0">
                <a:latin typeface="+mj-lt"/>
              </a:rPr>
              <a:t>maciunmacies.lv</a:t>
            </a:r>
            <a:endParaRPr lang="en-GB" i="1" dirty="0">
              <a:latin typeface="+mj-lt"/>
            </a:endParaRPr>
          </a:p>
          <a:p>
            <a:pPr algn="l">
              <a:lnSpc>
                <a:spcPct val="100000"/>
              </a:lnSpc>
            </a:pPr>
            <a:r>
              <a:rPr lang="lv-LV" dirty="0">
                <a:latin typeface="+mj-lt"/>
              </a:rPr>
              <a:t>uzdevumi.lv</a:t>
            </a:r>
          </a:p>
          <a:p>
            <a:pPr algn="l">
              <a:lnSpc>
                <a:spcPct val="100000"/>
              </a:lnSpc>
            </a:pPr>
            <a:r>
              <a:rPr lang="lv-LV" dirty="0">
                <a:latin typeface="+mj-lt"/>
              </a:rPr>
              <a:t>u.c.</a:t>
            </a:r>
            <a:endParaRPr lang="x-none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49A702-EBE5-8841-AB22-F695B38081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1226122"/>
            <a:ext cx="241620" cy="241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EC1E74-2852-D046-AE2E-97AF2CB872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2066227"/>
            <a:ext cx="241620" cy="24162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56A35F6E-6271-4C09-898B-79FE2791DA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093" y="1619848"/>
            <a:ext cx="241620" cy="24162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4EDB3DA5-B344-4F6B-BEB3-DE1CA997B7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584" y="2490569"/>
            <a:ext cx="241620" cy="241620"/>
          </a:xfrm>
          <a:prstGeom prst="rect">
            <a:avLst/>
          </a:prstGeom>
        </p:spPr>
      </p:pic>
      <p:pic>
        <p:nvPicPr>
          <p:cNvPr id="14" name="Attēls 13" descr="Attēls, kurā ir teksts&#10;&#10;Apraksts ģenerēts automātiski">
            <a:extLst>
              <a:ext uri="{FF2B5EF4-FFF2-40B4-BE49-F238E27FC236}">
                <a16:creationId xmlns:a16="http://schemas.microsoft.com/office/drawing/2014/main" id="{BF641C54-E9CC-4B92-8C30-A27C76B8D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271" y="975048"/>
            <a:ext cx="4793457" cy="2478021"/>
          </a:xfrm>
          <a:prstGeom prst="rect">
            <a:avLst/>
          </a:prstGeom>
        </p:spPr>
      </p:pic>
      <p:sp>
        <p:nvSpPr>
          <p:cNvPr id="15" name="Taisnstūris 14">
            <a:extLst>
              <a:ext uri="{FF2B5EF4-FFF2-40B4-BE49-F238E27FC236}">
                <a16:creationId xmlns:a16="http://schemas.microsoft.com/office/drawing/2014/main" id="{D40AE4B5-8835-4A22-8248-B53175292FC6}"/>
              </a:ext>
            </a:extLst>
          </p:cNvPr>
          <p:cNvSpPr/>
          <p:nvPr/>
        </p:nvSpPr>
        <p:spPr>
          <a:xfrm>
            <a:off x="4214271" y="960120"/>
            <a:ext cx="4793457" cy="247802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E802FE48-862D-464A-8586-0F9F72112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72" y="2960842"/>
            <a:ext cx="5009520" cy="1132094"/>
          </a:xfrm>
          <a:prstGeom prst="rect">
            <a:avLst/>
          </a:prstGeom>
        </p:spPr>
      </p:pic>
      <p:sp>
        <p:nvSpPr>
          <p:cNvPr id="5" name="Taisnstūris 4">
            <a:extLst>
              <a:ext uri="{FF2B5EF4-FFF2-40B4-BE49-F238E27FC236}">
                <a16:creationId xmlns:a16="http://schemas.microsoft.com/office/drawing/2014/main" id="{2AAA62D8-FB88-4759-834B-14CA6FFA8300}"/>
              </a:ext>
            </a:extLst>
          </p:cNvPr>
          <p:cNvSpPr/>
          <p:nvPr/>
        </p:nvSpPr>
        <p:spPr>
          <a:xfrm>
            <a:off x="136270" y="2936947"/>
            <a:ext cx="5009521" cy="117584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843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7A4F8-3464-9E48-A13E-66444F04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2373"/>
            <a:ext cx="91567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08A96-3914-954C-8A3A-E7EB7C725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070" y="252086"/>
            <a:ext cx="8155610" cy="555498"/>
          </a:xfrm>
        </p:spPr>
        <p:txBody>
          <a:bodyPr>
            <a:normAutofit fontScale="90000"/>
          </a:bodyPr>
          <a:lstStyle/>
          <a:p>
            <a:pPr algn="l">
              <a:lnSpc>
                <a:spcPts val="4050"/>
              </a:lnSpc>
            </a:pPr>
            <a:r>
              <a:rPr lang="lv-LV" sz="30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Jautājumi, lai apzināti spriestu par mācīšanās darbībām</a:t>
            </a:r>
            <a:endParaRPr lang="x-none" sz="3000" spc="-75" dirty="0">
              <a:solidFill>
                <a:srgbClr val="692F85"/>
              </a:solidFill>
              <a:latin typeface="Calibri" panose="020F0502020204030204" pitchFamily="34" charset="0"/>
              <a:ea typeface="Silom" pitchFamily="2" charset="-34"/>
              <a:cs typeface="Calibri" panose="020F0502020204030204" pitchFamily="34" charset="0"/>
            </a:endParaRPr>
          </a:p>
        </p:txBody>
      </p:sp>
      <p:pic>
        <p:nvPicPr>
          <p:cNvPr id="10" name="Attēls 9" descr="Attēls, kurā ir galds&#10;&#10;Apraksts ģenerēts automātiski">
            <a:extLst>
              <a:ext uri="{FF2B5EF4-FFF2-40B4-BE49-F238E27FC236}">
                <a16:creationId xmlns:a16="http://schemas.microsoft.com/office/drawing/2014/main" id="{E29C4640-1BBB-4EBE-9713-1E7392648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31" y="1076728"/>
            <a:ext cx="6074569" cy="2498215"/>
          </a:xfrm>
          <a:prstGeom prst="rect">
            <a:avLst/>
          </a:prstGeom>
        </p:spPr>
      </p:pic>
      <p:sp>
        <p:nvSpPr>
          <p:cNvPr id="13" name="Taisnstūris 12">
            <a:extLst>
              <a:ext uri="{FF2B5EF4-FFF2-40B4-BE49-F238E27FC236}">
                <a16:creationId xmlns:a16="http://schemas.microsoft.com/office/drawing/2014/main" id="{0395BF63-E44F-4687-8949-753498C30659}"/>
              </a:ext>
            </a:extLst>
          </p:cNvPr>
          <p:cNvSpPr/>
          <p:nvPr/>
        </p:nvSpPr>
        <p:spPr>
          <a:xfrm>
            <a:off x="897731" y="1076728"/>
            <a:ext cx="6074569" cy="249821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7D3F72-CE0E-4BD1-89D3-E5009C536CAF}"/>
              </a:ext>
            </a:extLst>
          </p:cNvPr>
          <p:cNvSpPr txBox="1"/>
          <p:nvPr/>
        </p:nvSpPr>
        <p:spPr>
          <a:xfrm>
            <a:off x="897731" y="3691551"/>
            <a:ext cx="6074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Kuru vārdnīcu tu labprātāk izmantosi? Kāpēc?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8495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7A4F8-3464-9E48-A13E-66444F04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67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08A96-3914-954C-8A3A-E7EB7C725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27" y="126873"/>
            <a:ext cx="5280077" cy="555498"/>
          </a:xfrm>
        </p:spPr>
        <p:txBody>
          <a:bodyPr>
            <a:normAutofit fontScale="90000"/>
          </a:bodyPr>
          <a:lstStyle/>
          <a:p>
            <a:pPr algn="l">
              <a:lnSpc>
                <a:spcPts val="4050"/>
              </a:lnSpc>
            </a:pPr>
            <a:r>
              <a:rPr lang="lv-LV" sz="30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Novērtēšana, apzināta mācīšanās</a:t>
            </a:r>
            <a:endParaRPr lang="x-none" sz="3000" spc="-75" dirty="0">
              <a:solidFill>
                <a:srgbClr val="692F85"/>
              </a:solidFill>
              <a:latin typeface="Calibri" panose="020F0502020204030204" pitchFamily="34" charset="0"/>
              <a:ea typeface="Silom" pitchFamily="2" charset="-34"/>
              <a:cs typeface="Calibri" panose="020F0502020204030204" pitchFamily="34" charset="0"/>
            </a:endParaRPr>
          </a:p>
        </p:txBody>
      </p:sp>
      <p:pic>
        <p:nvPicPr>
          <p:cNvPr id="5" name="Attēls 4" descr="Attēls, kurā ir galds&#10;&#10;Apraksts ģenerēts automātiski">
            <a:extLst>
              <a:ext uri="{FF2B5EF4-FFF2-40B4-BE49-F238E27FC236}">
                <a16:creationId xmlns:a16="http://schemas.microsoft.com/office/drawing/2014/main" id="{5B5DB2C9-AEB3-42D4-8479-C592BDBC8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27" y="682371"/>
            <a:ext cx="3859443" cy="3353976"/>
          </a:xfrm>
          <a:prstGeom prst="rect">
            <a:avLst/>
          </a:prstGeom>
        </p:spPr>
      </p:pic>
      <p:pic>
        <p:nvPicPr>
          <p:cNvPr id="9" name="Attēls 8" descr="Attēls, kurā ir galds&#10;&#10;Apraksts ģenerēts automātiski">
            <a:extLst>
              <a:ext uri="{FF2B5EF4-FFF2-40B4-BE49-F238E27FC236}">
                <a16:creationId xmlns:a16="http://schemas.microsoft.com/office/drawing/2014/main" id="{BB644479-4FF9-449A-94B2-FC5D215AC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419" y="591573"/>
            <a:ext cx="3567037" cy="3371850"/>
          </a:xfrm>
          <a:prstGeom prst="rect">
            <a:avLst/>
          </a:prstGeom>
        </p:spPr>
      </p:pic>
      <p:sp>
        <p:nvSpPr>
          <p:cNvPr id="7" name="Taisnstūris 6">
            <a:extLst>
              <a:ext uri="{FF2B5EF4-FFF2-40B4-BE49-F238E27FC236}">
                <a16:creationId xmlns:a16="http://schemas.microsoft.com/office/drawing/2014/main" id="{8FE73AC3-2536-403E-A769-5C6691F630EA}"/>
              </a:ext>
            </a:extLst>
          </p:cNvPr>
          <p:cNvSpPr/>
          <p:nvPr/>
        </p:nvSpPr>
        <p:spPr>
          <a:xfrm>
            <a:off x="338627" y="682371"/>
            <a:ext cx="3859443" cy="3353976"/>
          </a:xfrm>
          <a:prstGeom prst="rect">
            <a:avLst/>
          </a:prstGeom>
          <a:noFill/>
          <a:ln>
            <a:solidFill>
              <a:srgbClr val="692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aisnstūris 10">
            <a:extLst>
              <a:ext uri="{FF2B5EF4-FFF2-40B4-BE49-F238E27FC236}">
                <a16:creationId xmlns:a16="http://schemas.microsoft.com/office/drawing/2014/main" id="{190D3673-1F11-44B6-A76D-FEF9AAF18453}"/>
              </a:ext>
            </a:extLst>
          </p:cNvPr>
          <p:cNvSpPr/>
          <p:nvPr/>
        </p:nvSpPr>
        <p:spPr>
          <a:xfrm>
            <a:off x="5066419" y="591573"/>
            <a:ext cx="3567037" cy="3371850"/>
          </a:xfrm>
          <a:prstGeom prst="rect">
            <a:avLst/>
          </a:prstGeom>
          <a:noFill/>
          <a:ln>
            <a:solidFill>
              <a:srgbClr val="692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634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7A4F8-3464-9E48-A13E-66444F04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67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08A96-3914-954C-8A3A-E7EB7C725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27" y="126873"/>
            <a:ext cx="5280077" cy="555498"/>
          </a:xfrm>
        </p:spPr>
        <p:txBody>
          <a:bodyPr>
            <a:normAutofit fontScale="90000"/>
          </a:bodyPr>
          <a:lstStyle/>
          <a:p>
            <a:pPr algn="l">
              <a:lnSpc>
                <a:spcPts val="4050"/>
              </a:lnSpc>
            </a:pPr>
            <a:r>
              <a:rPr lang="lv-LV" sz="30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Novērtēšana, apzināta mācīšanās</a:t>
            </a:r>
            <a:endParaRPr lang="x-none" sz="3000" spc="-75" dirty="0">
              <a:solidFill>
                <a:srgbClr val="692F85"/>
              </a:solidFill>
              <a:latin typeface="Calibri" panose="020F0502020204030204" pitchFamily="34" charset="0"/>
              <a:ea typeface="Silom" pitchFamily="2" charset="-34"/>
              <a:cs typeface="Calibri" panose="020F0502020204030204" pitchFamily="34" charset="0"/>
            </a:endParaRPr>
          </a:p>
        </p:txBody>
      </p:sp>
      <p:pic>
        <p:nvPicPr>
          <p:cNvPr id="14" name="Attēls 13">
            <a:extLst>
              <a:ext uri="{FF2B5EF4-FFF2-40B4-BE49-F238E27FC236}">
                <a16:creationId xmlns:a16="http://schemas.microsoft.com/office/drawing/2014/main" id="{597F52B1-2421-4A8A-AC81-2E41F27AB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1637033"/>
            <a:ext cx="4059482" cy="453779"/>
          </a:xfrm>
          <a:prstGeom prst="rect">
            <a:avLst/>
          </a:prstGeom>
        </p:spPr>
      </p:pic>
      <p:pic>
        <p:nvPicPr>
          <p:cNvPr id="15" name="Attēls 14" descr="Attēls, kurā ir teksts&#10;&#10;Apraksts ģenerēts automātiski">
            <a:extLst>
              <a:ext uri="{FF2B5EF4-FFF2-40B4-BE49-F238E27FC236}">
                <a16:creationId xmlns:a16="http://schemas.microsoft.com/office/drawing/2014/main" id="{880D96FB-2372-42F4-9513-969715970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31" y="764731"/>
            <a:ext cx="4059482" cy="2532317"/>
          </a:xfrm>
          <a:prstGeom prst="rect">
            <a:avLst/>
          </a:prstGeom>
        </p:spPr>
      </p:pic>
      <p:pic>
        <p:nvPicPr>
          <p:cNvPr id="16" name="Attēls 15">
            <a:extLst>
              <a:ext uri="{FF2B5EF4-FFF2-40B4-BE49-F238E27FC236}">
                <a16:creationId xmlns:a16="http://schemas.microsoft.com/office/drawing/2014/main" id="{B86B1A86-AD3C-4EAC-B4EC-AF2AA3F3C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764731"/>
            <a:ext cx="4059482" cy="267854"/>
          </a:xfrm>
          <a:prstGeom prst="rect">
            <a:avLst/>
          </a:prstGeom>
        </p:spPr>
      </p:pic>
      <p:pic>
        <p:nvPicPr>
          <p:cNvPr id="17" name="Attēls 16">
            <a:extLst>
              <a:ext uri="{FF2B5EF4-FFF2-40B4-BE49-F238E27FC236}">
                <a16:creationId xmlns:a16="http://schemas.microsoft.com/office/drawing/2014/main" id="{141B8526-E12A-47A6-B176-608608525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183981"/>
            <a:ext cx="4059482" cy="245847"/>
          </a:xfrm>
          <a:prstGeom prst="rect">
            <a:avLst/>
          </a:prstGeom>
        </p:spPr>
      </p:pic>
      <p:pic>
        <p:nvPicPr>
          <p:cNvPr id="19" name="Attēls 18">
            <a:extLst>
              <a:ext uri="{FF2B5EF4-FFF2-40B4-BE49-F238E27FC236}">
                <a16:creationId xmlns:a16="http://schemas.microsoft.com/office/drawing/2014/main" id="{E09537F9-B817-4F7E-857B-8352404DD1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1" y="2224954"/>
            <a:ext cx="4059482" cy="470306"/>
          </a:xfrm>
          <a:prstGeom prst="rect">
            <a:avLst/>
          </a:prstGeom>
        </p:spPr>
      </p:pic>
      <p:pic>
        <p:nvPicPr>
          <p:cNvPr id="21" name="Attēls 20" descr="Attēls, kurā ir teksts&#10;&#10;Apraksts ģenerēts automātiski">
            <a:extLst>
              <a:ext uri="{FF2B5EF4-FFF2-40B4-BE49-F238E27FC236}">
                <a16:creationId xmlns:a16="http://schemas.microsoft.com/office/drawing/2014/main" id="{C04C28F6-4671-4F31-9BE2-B591ECF40E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1" y="2840641"/>
            <a:ext cx="4059482" cy="1176968"/>
          </a:xfrm>
          <a:prstGeom prst="rect">
            <a:avLst/>
          </a:prstGeom>
        </p:spPr>
      </p:pic>
      <p:sp>
        <p:nvSpPr>
          <p:cNvPr id="22" name="Taisnstūris 21">
            <a:extLst>
              <a:ext uri="{FF2B5EF4-FFF2-40B4-BE49-F238E27FC236}">
                <a16:creationId xmlns:a16="http://schemas.microsoft.com/office/drawing/2014/main" id="{5033F854-5C0C-496E-AD7C-8C74F681A622}"/>
              </a:ext>
            </a:extLst>
          </p:cNvPr>
          <p:cNvSpPr/>
          <p:nvPr/>
        </p:nvSpPr>
        <p:spPr>
          <a:xfrm>
            <a:off x="401631" y="764731"/>
            <a:ext cx="4059482" cy="2532317"/>
          </a:xfrm>
          <a:prstGeom prst="rect">
            <a:avLst/>
          </a:prstGeom>
          <a:noFill/>
          <a:ln>
            <a:solidFill>
              <a:srgbClr val="692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aisnstūris 22">
            <a:extLst>
              <a:ext uri="{FF2B5EF4-FFF2-40B4-BE49-F238E27FC236}">
                <a16:creationId xmlns:a16="http://schemas.microsoft.com/office/drawing/2014/main" id="{67F63E29-76EA-470D-A38E-43D6234945E7}"/>
              </a:ext>
            </a:extLst>
          </p:cNvPr>
          <p:cNvSpPr/>
          <p:nvPr/>
        </p:nvSpPr>
        <p:spPr>
          <a:xfrm>
            <a:off x="4572000" y="2840641"/>
            <a:ext cx="4059483" cy="117696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aisnstūris 23">
            <a:extLst>
              <a:ext uri="{FF2B5EF4-FFF2-40B4-BE49-F238E27FC236}">
                <a16:creationId xmlns:a16="http://schemas.microsoft.com/office/drawing/2014/main" id="{55851B1C-8BAA-4CAE-8553-297BFD72B555}"/>
              </a:ext>
            </a:extLst>
          </p:cNvPr>
          <p:cNvSpPr/>
          <p:nvPr/>
        </p:nvSpPr>
        <p:spPr>
          <a:xfrm>
            <a:off x="4572000" y="765081"/>
            <a:ext cx="4059482" cy="1930529"/>
          </a:xfrm>
          <a:prstGeom prst="rect">
            <a:avLst/>
          </a:prstGeom>
          <a:noFill/>
          <a:ln>
            <a:solidFill>
              <a:srgbClr val="692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088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7A4F8-3464-9E48-A13E-66444F044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67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08A96-3914-954C-8A3A-E7EB7C725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536" y="446457"/>
            <a:ext cx="7863731" cy="433579"/>
          </a:xfrm>
        </p:spPr>
        <p:txBody>
          <a:bodyPr>
            <a:noAutofit/>
          </a:bodyPr>
          <a:lstStyle/>
          <a:p>
            <a:pPr algn="l">
              <a:lnSpc>
                <a:spcPts val="4050"/>
              </a:lnSpc>
            </a:pPr>
            <a:r>
              <a:rPr lang="lv-LV" sz="27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Sadarbība sava darba uzraudzīšanai un pilnveidošanai</a:t>
            </a:r>
            <a:endParaRPr lang="x-none" sz="2700" spc="-75" dirty="0">
              <a:solidFill>
                <a:srgbClr val="692F85"/>
              </a:solidFill>
              <a:latin typeface="Calibri" panose="020F0502020204030204" pitchFamily="34" charset="0"/>
              <a:ea typeface="Silom" pitchFamily="2" charset="-34"/>
              <a:cs typeface="Calibri" panose="020F0502020204030204" pitchFamily="34" charset="0"/>
            </a:endParaRPr>
          </a:p>
        </p:txBody>
      </p:sp>
      <p:pic>
        <p:nvPicPr>
          <p:cNvPr id="15" name="Attēls 14" descr="Attēls, kurā ir teksts&#10;&#10;Apraksts ģenerēts automātiski">
            <a:extLst>
              <a:ext uri="{FF2B5EF4-FFF2-40B4-BE49-F238E27FC236}">
                <a16:creationId xmlns:a16="http://schemas.microsoft.com/office/drawing/2014/main" id="{AA1C1824-F28F-47F6-80EF-4455F2582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265" y="1190596"/>
            <a:ext cx="4446031" cy="2559323"/>
          </a:xfrm>
          <a:prstGeom prst="rect">
            <a:avLst/>
          </a:prstGeom>
        </p:spPr>
      </p:pic>
      <p:pic>
        <p:nvPicPr>
          <p:cNvPr id="5" name="Attēls 4" descr="Attēls, kurā ir teksts, iekštelpa, ekrānuzņē​​​mums&#10;&#10;Apraksts ģenerēts automātiski">
            <a:extLst>
              <a:ext uri="{FF2B5EF4-FFF2-40B4-BE49-F238E27FC236}">
                <a16:creationId xmlns:a16="http://schemas.microsoft.com/office/drawing/2014/main" id="{D862B06A-5855-4871-9E1A-6194E826F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" y="1190596"/>
            <a:ext cx="3171825" cy="1171441"/>
          </a:xfrm>
          <a:prstGeom prst="rect">
            <a:avLst/>
          </a:prstGeom>
        </p:spPr>
      </p:pic>
      <p:pic>
        <p:nvPicPr>
          <p:cNvPr id="10" name="Attēls 9" descr="Attēls, kurā ir teksts&#10;&#10;Apraksts ģenerēts automātiski">
            <a:extLst>
              <a:ext uri="{FF2B5EF4-FFF2-40B4-BE49-F238E27FC236}">
                <a16:creationId xmlns:a16="http://schemas.microsoft.com/office/drawing/2014/main" id="{A6A19C4B-E8CE-41DC-B12A-2C365A072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" y="2510400"/>
            <a:ext cx="3746316" cy="1242368"/>
          </a:xfrm>
          <a:prstGeom prst="rect">
            <a:avLst/>
          </a:prstGeom>
        </p:spPr>
      </p:pic>
      <p:sp>
        <p:nvSpPr>
          <p:cNvPr id="12" name="Taisnstūris 11">
            <a:extLst>
              <a:ext uri="{FF2B5EF4-FFF2-40B4-BE49-F238E27FC236}">
                <a16:creationId xmlns:a16="http://schemas.microsoft.com/office/drawing/2014/main" id="{19E5424E-18A6-4312-9549-CE53E075C593}"/>
              </a:ext>
            </a:extLst>
          </p:cNvPr>
          <p:cNvSpPr/>
          <p:nvPr/>
        </p:nvSpPr>
        <p:spPr>
          <a:xfrm>
            <a:off x="542925" y="1190596"/>
            <a:ext cx="3171825" cy="1171441"/>
          </a:xfrm>
          <a:prstGeom prst="rect">
            <a:avLst/>
          </a:prstGeom>
          <a:noFill/>
          <a:ln>
            <a:solidFill>
              <a:srgbClr val="692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aisnstūris 13">
            <a:extLst>
              <a:ext uri="{FF2B5EF4-FFF2-40B4-BE49-F238E27FC236}">
                <a16:creationId xmlns:a16="http://schemas.microsoft.com/office/drawing/2014/main" id="{B0A1EA14-0567-4F2C-AB58-A77B769D94BC}"/>
              </a:ext>
            </a:extLst>
          </p:cNvPr>
          <p:cNvSpPr/>
          <p:nvPr/>
        </p:nvSpPr>
        <p:spPr>
          <a:xfrm>
            <a:off x="4411265" y="1190596"/>
            <a:ext cx="4446031" cy="256217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aisnstūris 15">
            <a:extLst>
              <a:ext uri="{FF2B5EF4-FFF2-40B4-BE49-F238E27FC236}">
                <a16:creationId xmlns:a16="http://schemas.microsoft.com/office/drawing/2014/main" id="{07D23B4A-DC68-4505-8C07-ED34C088F5B6}"/>
              </a:ext>
            </a:extLst>
          </p:cNvPr>
          <p:cNvSpPr/>
          <p:nvPr/>
        </p:nvSpPr>
        <p:spPr>
          <a:xfrm>
            <a:off x="542925" y="2510400"/>
            <a:ext cx="3746316" cy="123951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205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7A4F8-3464-9E48-A13E-66444F04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67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08A96-3914-954C-8A3A-E7EB7C725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27" y="126873"/>
            <a:ext cx="8069567" cy="555498"/>
          </a:xfrm>
        </p:spPr>
        <p:txBody>
          <a:bodyPr>
            <a:normAutofit fontScale="90000"/>
          </a:bodyPr>
          <a:lstStyle/>
          <a:p>
            <a:pPr algn="l">
              <a:lnSpc>
                <a:spcPts val="4050"/>
              </a:lnSpc>
            </a:pPr>
            <a:r>
              <a:rPr lang="lv-LV" sz="32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Sadarbība sava darba uzraudzīšanai un pilnveidošanai</a:t>
            </a:r>
            <a:endParaRPr lang="x-none" sz="3000" spc="-75" dirty="0">
              <a:solidFill>
                <a:srgbClr val="692F85"/>
              </a:solidFill>
              <a:latin typeface="Calibri" panose="020F0502020204030204" pitchFamily="34" charset="0"/>
              <a:ea typeface="Silom" pitchFamily="2" charset="-34"/>
              <a:cs typeface="Calibri" panose="020F0502020204030204" pitchFamily="34" charset="0"/>
            </a:endParaRPr>
          </a:p>
        </p:txBody>
      </p:sp>
      <p:sp>
        <p:nvSpPr>
          <p:cNvPr id="7" name="Taisnstūris 6">
            <a:extLst>
              <a:ext uri="{FF2B5EF4-FFF2-40B4-BE49-F238E27FC236}">
                <a16:creationId xmlns:a16="http://schemas.microsoft.com/office/drawing/2014/main" id="{8FE73AC3-2536-403E-A769-5C6691F630EA}"/>
              </a:ext>
            </a:extLst>
          </p:cNvPr>
          <p:cNvSpPr/>
          <p:nvPr/>
        </p:nvSpPr>
        <p:spPr>
          <a:xfrm>
            <a:off x="338627" y="809243"/>
            <a:ext cx="6817519" cy="3033673"/>
          </a:xfrm>
          <a:prstGeom prst="rect">
            <a:avLst/>
          </a:prstGeom>
          <a:noFill/>
          <a:ln>
            <a:solidFill>
              <a:srgbClr val="692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ttēls 5" descr="Attēls, kurā ir galds&#10;&#10;Apraksts ģenerēts automātiski">
            <a:extLst>
              <a:ext uri="{FF2B5EF4-FFF2-40B4-BE49-F238E27FC236}">
                <a16:creationId xmlns:a16="http://schemas.microsoft.com/office/drawing/2014/main" id="{97E0F2BA-11D8-483A-9DCF-1E3314EBF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43" y="843961"/>
            <a:ext cx="6733686" cy="296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6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7A4F8-3464-9E48-A13E-66444F04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67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08A96-3914-954C-8A3A-E7EB7C725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27" y="126873"/>
            <a:ext cx="5280077" cy="555498"/>
          </a:xfrm>
        </p:spPr>
        <p:txBody>
          <a:bodyPr>
            <a:normAutofit fontScale="90000"/>
          </a:bodyPr>
          <a:lstStyle/>
          <a:p>
            <a:pPr algn="l">
              <a:lnSpc>
                <a:spcPts val="4050"/>
              </a:lnSpc>
            </a:pPr>
            <a:r>
              <a:rPr lang="lv-LV" sz="30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Novērtēšana, apzināta mācīšanās</a:t>
            </a:r>
            <a:endParaRPr lang="x-none" sz="3000" spc="-75" dirty="0">
              <a:solidFill>
                <a:srgbClr val="692F85"/>
              </a:solidFill>
              <a:latin typeface="Calibri" panose="020F0502020204030204" pitchFamily="34" charset="0"/>
              <a:ea typeface="Silom" pitchFamily="2" charset="-34"/>
              <a:cs typeface="Calibri" panose="020F0502020204030204" pitchFamily="34" charset="0"/>
            </a:endParaRP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09E94EBB-D3A3-419B-96CC-4BD1894F2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363" y="93840"/>
            <a:ext cx="2936081" cy="3910994"/>
          </a:xfrm>
          <a:prstGeom prst="rect">
            <a:avLst/>
          </a:prstGeom>
        </p:spPr>
      </p:pic>
      <p:pic>
        <p:nvPicPr>
          <p:cNvPr id="5" name="Attēls 4" descr="Attēls, kurā ir teksts&#10;&#10;Apraksts ģenerēts automātiski">
            <a:extLst>
              <a:ext uri="{FF2B5EF4-FFF2-40B4-BE49-F238E27FC236}">
                <a16:creationId xmlns:a16="http://schemas.microsoft.com/office/drawing/2014/main" id="{8571ABAC-FA77-421A-88E6-0B9C5B544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99" y="809244"/>
            <a:ext cx="3761040" cy="851430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D286BA7E-EFFD-442A-A840-6FE1326A8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99" y="1898978"/>
            <a:ext cx="3761040" cy="1583938"/>
          </a:xfrm>
          <a:prstGeom prst="rect">
            <a:avLst/>
          </a:prstGeom>
        </p:spPr>
      </p:pic>
      <p:sp>
        <p:nvSpPr>
          <p:cNvPr id="8" name="Taisnstūris 7">
            <a:extLst>
              <a:ext uri="{FF2B5EF4-FFF2-40B4-BE49-F238E27FC236}">
                <a16:creationId xmlns:a16="http://schemas.microsoft.com/office/drawing/2014/main" id="{B54A9310-E525-4DD6-A543-8DED61103B4F}"/>
              </a:ext>
            </a:extLst>
          </p:cNvPr>
          <p:cNvSpPr/>
          <p:nvPr/>
        </p:nvSpPr>
        <p:spPr>
          <a:xfrm>
            <a:off x="5193507" y="93840"/>
            <a:ext cx="2936081" cy="391099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aisnstūris 8">
            <a:extLst>
              <a:ext uri="{FF2B5EF4-FFF2-40B4-BE49-F238E27FC236}">
                <a16:creationId xmlns:a16="http://schemas.microsoft.com/office/drawing/2014/main" id="{3250A9C7-B0E6-4300-A518-43CC7874C573}"/>
              </a:ext>
            </a:extLst>
          </p:cNvPr>
          <p:cNvSpPr/>
          <p:nvPr/>
        </p:nvSpPr>
        <p:spPr>
          <a:xfrm>
            <a:off x="425199" y="809244"/>
            <a:ext cx="3761040" cy="8514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aisnstūris 9">
            <a:extLst>
              <a:ext uri="{FF2B5EF4-FFF2-40B4-BE49-F238E27FC236}">
                <a16:creationId xmlns:a16="http://schemas.microsoft.com/office/drawing/2014/main" id="{2FC77626-2C3C-4183-B9C3-11EE89D9BF73}"/>
              </a:ext>
            </a:extLst>
          </p:cNvPr>
          <p:cNvSpPr/>
          <p:nvPr/>
        </p:nvSpPr>
        <p:spPr>
          <a:xfrm>
            <a:off x="425199" y="1898978"/>
            <a:ext cx="3761040" cy="1583849"/>
          </a:xfrm>
          <a:prstGeom prst="rect">
            <a:avLst/>
          </a:prstGeom>
          <a:noFill/>
          <a:ln>
            <a:solidFill>
              <a:srgbClr val="692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699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7A4F8-3464-9E48-A13E-66444F04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67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08A96-3914-954C-8A3A-E7EB7C725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070" y="97107"/>
            <a:ext cx="6883705" cy="555498"/>
          </a:xfrm>
        </p:spPr>
        <p:txBody>
          <a:bodyPr>
            <a:normAutofit fontScale="90000"/>
          </a:bodyPr>
          <a:lstStyle/>
          <a:p>
            <a:pPr algn="l">
              <a:lnSpc>
                <a:spcPts val="4050"/>
              </a:lnSpc>
            </a:pPr>
            <a:r>
              <a:rPr lang="lv-LV" sz="30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Kas ir pašvadīta mācīšanās un kā to apgūt?</a:t>
            </a:r>
            <a:endParaRPr lang="x-none" sz="3000" spc="-75" dirty="0">
              <a:solidFill>
                <a:srgbClr val="692F85"/>
              </a:solidFill>
              <a:latin typeface="Calibri" panose="020F0502020204030204" pitchFamily="34" charset="0"/>
              <a:ea typeface="Silom" pitchFamily="2" charset="-34"/>
              <a:cs typeface="Calibri" panose="020F0502020204030204" pitchFamily="34" charset="0"/>
            </a:endParaRPr>
          </a:p>
        </p:txBody>
      </p:sp>
      <p:graphicFrame>
        <p:nvGraphicFramePr>
          <p:cNvPr id="5" name="Shēma 4">
            <a:extLst>
              <a:ext uri="{FF2B5EF4-FFF2-40B4-BE49-F238E27FC236}">
                <a16:creationId xmlns:a16="http://schemas.microsoft.com/office/drawing/2014/main" id="{38F65C78-B5E4-4C7E-8249-6E94EF2B49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0103285"/>
              </p:ext>
            </p:extLst>
          </p:nvPr>
        </p:nvGraphicFramePr>
        <p:xfrm>
          <a:off x="1092994" y="754855"/>
          <a:ext cx="6543675" cy="3284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19546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7A4F8-3464-9E48-A13E-66444F04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67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08A96-3914-954C-8A3A-E7EB7C725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070" y="105505"/>
            <a:ext cx="5280077" cy="555498"/>
          </a:xfrm>
        </p:spPr>
        <p:txBody>
          <a:bodyPr>
            <a:normAutofit fontScale="90000"/>
          </a:bodyPr>
          <a:lstStyle/>
          <a:p>
            <a:pPr algn="l">
              <a:lnSpc>
                <a:spcPts val="4050"/>
              </a:lnSpc>
            </a:pPr>
            <a:r>
              <a:rPr lang="lv-LV" sz="30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Literatūras saraksts</a:t>
            </a:r>
            <a:endParaRPr lang="x-none" sz="3000" spc="-75" dirty="0">
              <a:solidFill>
                <a:srgbClr val="692F85"/>
              </a:solidFill>
              <a:latin typeface="Calibri" panose="020F0502020204030204" pitchFamily="34" charset="0"/>
              <a:ea typeface="Silom" pitchFamily="2" charset="-34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04559-CFCA-244A-AF13-F6E2AE339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9545" y="661003"/>
            <a:ext cx="7967279" cy="337521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lv-LV" sz="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Krastiņa, L. (2020).  </a:t>
            </a:r>
            <a:r>
              <a:rPr lang="lv-LV" sz="9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Latviešu valoda. 1.-3. klasei. Mācību līdzeklis.</a:t>
            </a:r>
            <a:r>
              <a:rPr lang="lv-LV" sz="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Rīga: Valsts izglītības satura centra (VISC) īstenotā projekta “Kompetenču pieeja mācību saturā” datu bāze "mape.skola2030.lv”</a:t>
            </a:r>
          </a:p>
          <a:p>
            <a:pPr algn="l">
              <a:lnSpc>
                <a:spcPct val="100000"/>
              </a:lnSpc>
            </a:pPr>
            <a:r>
              <a:rPr lang="lv-LV" sz="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Krastiņa, L. (2020).  </a:t>
            </a:r>
            <a:r>
              <a:rPr lang="lv-LV" sz="9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Latviešu valoda. 4.-6. klasei</a:t>
            </a:r>
            <a:r>
              <a:rPr lang="lv-LV" sz="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lv-LV" sz="9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Mācību līdzeklis.</a:t>
            </a:r>
            <a:r>
              <a:rPr lang="lv-LV" sz="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Rīga: Valsts izglītības satura centra (VISC) īstenotā projekta “Kompetenču pieeja mācību saturā” datu bāze "mape.skola2030.lv”</a:t>
            </a:r>
          </a:p>
          <a:p>
            <a:pPr algn="l">
              <a:lnSpc>
                <a:spcPct val="100000"/>
              </a:lnSpc>
            </a:pPr>
            <a:r>
              <a:rPr lang="lv-LV" sz="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Krastiņa, L. (2020). </a:t>
            </a:r>
            <a:r>
              <a:rPr lang="lv-LV" sz="9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Lietpratības izglītības īstenošanas iespējas latviešu valodas kā dzimtās valodas mācību priekšmetā sākumskolā.</a:t>
            </a:r>
            <a:r>
              <a:rPr lang="lv-LV" sz="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9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LiepU</a:t>
            </a:r>
            <a:r>
              <a:rPr lang="lv-LV" sz="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maģistra darbs (4. un 5.pielikums). Pieejams: </a:t>
            </a:r>
            <a:r>
              <a:rPr lang="lv-LV" sz="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https://www.researchgate.net/publication/353600677_Lietpratibas_izglitibas_istenosanas_iespejas_latviesu_valodas_ka_dzimtas_valodas_macibu_prieksmeta_sakumskola_Magistra_darbs_pedagogija</a:t>
            </a:r>
            <a:r>
              <a:rPr lang="lv-LV" sz="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lv-LV" sz="900" dirty="0"/>
          </a:p>
          <a:p>
            <a:pPr algn="l">
              <a:lnSpc>
                <a:spcPct val="100000"/>
              </a:lnSpc>
            </a:pPr>
            <a:r>
              <a:rPr lang="lv-LV" sz="900" dirty="0" err="1"/>
              <a:t>Mickeviča</a:t>
            </a:r>
            <a:r>
              <a:rPr lang="lv-LV" sz="900" dirty="0"/>
              <a:t>, S., </a:t>
            </a:r>
            <a:r>
              <a:rPr lang="lv-LV" sz="900" dirty="0" err="1"/>
              <a:t>Fekļistova</a:t>
            </a:r>
            <a:r>
              <a:rPr lang="lv-LV" sz="900" dirty="0"/>
              <a:t>, M., Zariņa, S., Krastiņa, L., Valdmane, L., Vaivade, V. (2021). </a:t>
            </a:r>
            <a:r>
              <a:rPr lang="lv-LV" sz="900" i="1" dirty="0"/>
              <a:t>Latviešu valoda mazākumtautību skolā. 1. klase. </a:t>
            </a:r>
            <a:r>
              <a:rPr lang="lv-LV" sz="900" dirty="0"/>
              <a:t>LVA mācību līdzekļu komplekts 1.klasei (sagatavošanā). Pieejams: </a:t>
            </a:r>
            <a:r>
              <a:rPr lang="lv-LV" sz="900" dirty="0">
                <a:hlinkClick r:id="rId4"/>
              </a:rPr>
              <a:t>https://maciunmacies.valoda.lv/maci/sakumskolai#2tab</a:t>
            </a:r>
            <a:r>
              <a:rPr lang="lv-LV" sz="900" dirty="0"/>
              <a:t> </a:t>
            </a:r>
          </a:p>
          <a:p>
            <a:pPr algn="l">
              <a:lnSpc>
                <a:spcPct val="100000"/>
              </a:lnSpc>
            </a:pPr>
            <a:r>
              <a:rPr lang="lv-LV" sz="900" i="1" dirty="0" err="1"/>
              <a:t>Pašvadītas</a:t>
            </a:r>
            <a:r>
              <a:rPr lang="lv-LV" sz="900" i="1" dirty="0"/>
              <a:t> mācīšanās ceļvedis. </a:t>
            </a:r>
            <a:r>
              <a:rPr lang="lv-LV" sz="900" dirty="0"/>
              <a:t>IM projekts «Stiprāki kopā». Projekta vadītāja </a:t>
            </a:r>
            <a:r>
              <a:rPr lang="lv-LV" sz="900" dirty="0" err="1"/>
              <a:t>Mencendorfa</a:t>
            </a:r>
            <a:r>
              <a:rPr lang="lv-LV" sz="900" dirty="0"/>
              <a:t>, L. Pieejams: </a:t>
            </a:r>
            <a:r>
              <a:rPr lang="lv-LV" sz="900" dirty="0">
                <a:hlinkClick r:id="rId5"/>
              </a:rPr>
              <a:t>https://www.iespejamamisija.lv/pasvaditas-macisanas-celvedis</a:t>
            </a:r>
            <a:r>
              <a:rPr lang="lv-LV" sz="900" dirty="0"/>
              <a:t> </a:t>
            </a:r>
            <a:endParaRPr lang="en-GB" sz="900" dirty="0"/>
          </a:p>
          <a:p>
            <a:pPr algn="l">
              <a:lnSpc>
                <a:spcPct val="100000"/>
              </a:lnSpc>
            </a:pPr>
            <a:r>
              <a:rPr lang="en-GB" sz="900" dirty="0"/>
              <a:t>Gibbons, M. (2002). The Self – Directed Learning Handbook. USA: Jossey – Bass A Willey Imprint. </a:t>
            </a:r>
            <a:r>
              <a:rPr lang="lv-LV" sz="900" dirty="0"/>
              <a:t>Pieejams: </a:t>
            </a:r>
            <a:r>
              <a:rPr lang="lv-LV" sz="900" dirty="0">
                <a:hlinkClick r:id="rId6"/>
              </a:rPr>
              <a:t>http://staffnew.uny.ac.id/upload/132326892/pendidikan/maurice-gibbons-self-directed-learning-handbook-challenging-adolescent-students-excel-jossey-bass-20.pdf</a:t>
            </a:r>
            <a:r>
              <a:rPr lang="lv-LV" sz="900" dirty="0"/>
              <a:t> </a:t>
            </a:r>
          </a:p>
          <a:p>
            <a:pPr algn="l">
              <a:lnSpc>
                <a:spcPct val="100000"/>
              </a:lnSpc>
            </a:pPr>
            <a:r>
              <a:rPr lang="lv-LV" sz="900" dirty="0" err="1"/>
              <a:t>Montessori</a:t>
            </a:r>
            <a:r>
              <a:rPr lang="lv-LV" sz="900" dirty="0"/>
              <a:t>, M. (2019). </a:t>
            </a:r>
            <a:r>
              <a:rPr lang="lv-LV" sz="900" i="1" dirty="0" err="1"/>
              <a:t>Apsorbējošais</a:t>
            </a:r>
            <a:r>
              <a:rPr lang="lv-LV" sz="900" i="1" dirty="0"/>
              <a:t> prāts</a:t>
            </a:r>
            <a:r>
              <a:rPr lang="lv-LV" sz="900" dirty="0"/>
              <a:t>. Rīga: SIA Jāņa Rozes apgāds</a:t>
            </a:r>
          </a:p>
          <a:p>
            <a:pPr algn="l">
              <a:lnSpc>
                <a:spcPct val="100000"/>
              </a:lnSpc>
            </a:pPr>
            <a:r>
              <a:rPr lang="lv-LV" sz="900" i="1" dirty="0"/>
              <a:t>Caurviju prasmes. Pašvadīta mācīšanās. </a:t>
            </a:r>
            <a:r>
              <a:rPr lang="lv-LV" sz="900" dirty="0"/>
              <a:t>Skola2030. Pieejams: </a:t>
            </a:r>
            <a:r>
              <a:rPr lang="lv-LV" sz="900" dirty="0">
                <a:hlinkClick r:id="rId7"/>
              </a:rPr>
              <a:t>https://www.skola2030.lv/lv/macibu-saturs/merki-skolenam/caurviju-prasmes</a:t>
            </a:r>
            <a:r>
              <a:rPr lang="lv-LV" sz="900" dirty="0"/>
              <a:t>  </a:t>
            </a:r>
          </a:p>
          <a:p>
            <a:pPr algn="l">
              <a:lnSpc>
                <a:spcPct val="100000"/>
              </a:lnSpc>
            </a:pPr>
            <a:r>
              <a:rPr lang="lv-LV" sz="900" dirty="0"/>
              <a:t>Vanags, E. (2019). </a:t>
            </a:r>
            <a:r>
              <a:rPr lang="lv-LV" sz="900" i="1" dirty="0"/>
              <a:t>Pašvadīta mācīšanās – kas tas ir? </a:t>
            </a:r>
            <a:r>
              <a:rPr lang="lv-LV" sz="900" dirty="0"/>
              <a:t>Skola2030. Pieejams: </a:t>
            </a:r>
            <a:r>
              <a:rPr lang="lv-LV" sz="900" dirty="0">
                <a:hlinkClick r:id="rId8"/>
              </a:rPr>
              <a:t>https://www.skola2030.lv/lv/jaunumi/blogs/pasvadita-macisanas-kas-tas-ir</a:t>
            </a:r>
            <a:r>
              <a:rPr lang="lv-LV" sz="900" dirty="0"/>
              <a:t> </a:t>
            </a:r>
          </a:p>
          <a:p>
            <a:pPr algn="l">
              <a:lnSpc>
                <a:spcPct val="100000"/>
              </a:lnSpc>
            </a:pPr>
            <a:r>
              <a:rPr lang="lv-LV" sz="900" dirty="0" err="1"/>
              <a:t>Vordermane</a:t>
            </a:r>
            <a:r>
              <a:rPr lang="lv-LV" sz="900" dirty="0"/>
              <a:t>, K. (2019). </a:t>
            </a:r>
            <a:r>
              <a:rPr lang="lv-LV" sz="900" i="1" dirty="0"/>
              <a:t>Mācīšanās prasmes. Ilustrēta rokasgrāmata. </a:t>
            </a:r>
            <a:r>
              <a:rPr lang="lv-LV" sz="900" dirty="0"/>
              <a:t>Rīga, Zvaigzne ABC</a:t>
            </a:r>
            <a:endParaRPr lang="x-none" sz="9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49A702-EBE5-8841-AB22-F695B38081C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34" y="1479165"/>
            <a:ext cx="241620" cy="241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EC1E74-2852-D046-AE2E-97AF2CB8726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61" y="2191456"/>
            <a:ext cx="241620" cy="24162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3D0C0F65-91E5-4A1A-B3A4-9CB2AA0AAEF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34" y="1806892"/>
            <a:ext cx="241620" cy="241620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AA8D679F-6D4C-4330-AE69-78F46743C62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2557903"/>
            <a:ext cx="241620" cy="24162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28BE8A9F-99CD-40C4-8D0C-1E77438CAFC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65" y="2942467"/>
            <a:ext cx="241620" cy="241620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0B2A89A9-36F0-47BC-A10B-169DF8824B2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792" y="3708328"/>
            <a:ext cx="241620" cy="241620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F4C7473B-4895-4682-A51F-241C5B35ACA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59" y="1088259"/>
            <a:ext cx="241620" cy="241620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75BD36F6-ACC8-4138-8CF2-7C3D4214B61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44" y="3308914"/>
            <a:ext cx="241620" cy="241620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D8B35CC1-F2B9-4298-8440-A08FCC45CC2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34" y="709008"/>
            <a:ext cx="241620" cy="2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76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7A4F8-3464-9E48-A13E-66444F044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567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08A96-3914-954C-8A3A-E7EB7C725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045" y="98727"/>
            <a:ext cx="5280077" cy="555498"/>
          </a:xfrm>
        </p:spPr>
        <p:txBody>
          <a:bodyPr>
            <a:normAutofit fontScale="90000"/>
          </a:bodyPr>
          <a:lstStyle/>
          <a:p>
            <a:pPr algn="l">
              <a:lnSpc>
                <a:spcPts val="4050"/>
              </a:lnSpc>
            </a:pPr>
            <a:r>
              <a:rPr lang="lv-LV" sz="3000" spc="-75" dirty="0" err="1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Pašvadītas</a:t>
            </a:r>
            <a:r>
              <a:rPr lang="lv-LV" sz="30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 mācīšanās prasmes palīdzēs:</a:t>
            </a:r>
            <a:endParaRPr lang="x-none" sz="3000" spc="-75" dirty="0">
              <a:solidFill>
                <a:srgbClr val="692F85"/>
              </a:solidFill>
              <a:latin typeface="Calibri" panose="020F0502020204030204" pitchFamily="34" charset="0"/>
              <a:ea typeface="Silom" pitchFamily="2" charset="-34"/>
              <a:cs typeface="Calibri" panose="020F0502020204030204" pitchFamily="34" charset="0"/>
            </a:endParaRPr>
          </a:p>
        </p:txBody>
      </p:sp>
      <p:graphicFrame>
        <p:nvGraphicFramePr>
          <p:cNvPr id="3" name="Shēma 2">
            <a:extLst>
              <a:ext uri="{FF2B5EF4-FFF2-40B4-BE49-F238E27FC236}">
                <a16:creationId xmlns:a16="http://schemas.microsoft.com/office/drawing/2014/main" id="{4D8C47CE-EC5B-43CC-90A0-7AD42C9A0A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6639180"/>
              </p:ext>
            </p:extLst>
          </p:nvPr>
        </p:nvGraphicFramePr>
        <p:xfrm>
          <a:off x="1071563" y="642796"/>
          <a:ext cx="7236619" cy="3465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33164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7A4F8-3464-9E48-A13E-66444F04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67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08A96-3914-954C-8A3A-E7EB7C725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070" y="252958"/>
            <a:ext cx="7453056" cy="555498"/>
          </a:xfrm>
        </p:spPr>
        <p:txBody>
          <a:bodyPr>
            <a:normAutofit fontScale="90000"/>
          </a:bodyPr>
          <a:lstStyle/>
          <a:p>
            <a:pPr algn="l">
              <a:lnSpc>
                <a:spcPts val="4050"/>
              </a:lnSpc>
            </a:pPr>
            <a:r>
              <a:rPr lang="lv-LV" sz="30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Pašvadītu mācīšanās prasmju trenēšana sākumskolā</a:t>
            </a:r>
            <a:endParaRPr lang="x-none" sz="3000" spc="-75" dirty="0">
              <a:solidFill>
                <a:srgbClr val="692F85"/>
              </a:solidFill>
              <a:latin typeface="Calibri" panose="020F0502020204030204" pitchFamily="34" charset="0"/>
              <a:ea typeface="Silom" pitchFamily="2" charset="-34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04559-CFCA-244A-AF13-F6E2AE339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9546" y="1061413"/>
            <a:ext cx="7453056" cy="2960517"/>
          </a:xfrm>
        </p:spPr>
        <p:txBody>
          <a:bodyPr>
            <a:normAutofit fontScale="92500" lnSpcReduction="20000"/>
          </a:bodyPr>
          <a:lstStyle/>
          <a:p>
            <a:pPr algn="l">
              <a:lnSpc>
                <a:spcPct val="100000"/>
              </a:lnSpc>
            </a:pPr>
            <a:r>
              <a:rPr lang="lv-LV" sz="1500" dirty="0">
                <a:latin typeface="+mj-lt"/>
              </a:rPr>
              <a:t>Skolotāja demonstrētas darbības, savu darbību komentēšana, pamatošana.</a:t>
            </a:r>
            <a:endParaRPr lang="en-GB" sz="1500" dirty="0">
              <a:latin typeface="+mj-lt"/>
            </a:endParaRPr>
          </a:p>
          <a:p>
            <a:pPr algn="l">
              <a:lnSpc>
                <a:spcPct val="100000"/>
              </a:lnSpc>
            </a:pPr>
            <a:r>
              <a:rPr lang="lv-LV" sz="1500" dirty="0">
                <a:latin typeface="+mj-lt"/>
              </a:rPr>
              <a:t>Sasniedzamo rezultātu (SR) izvirzīšana, apzināta veicamo uzdevumu sasaiste ar SR. </a:t>
            </a:r>
          </a:p>
          <a:p>
            <a:pPr algn="l">
              <a:lnSpc>
                <a:spcPct val="100000"/>
              </a:lnSpc>
            </a:pPr>
            <a:r>
              <a:rPr lang="lv-LV" sz="1500" dirty="0">
                <a:latin typeface="+mj-lt"/>
              </a:rPr>
              <a:t>Uzdevumi, jautājumi, lai apzināti spriestu par mācīšanās darbībām.</a:t>
            </a:r>
          </a:p>
          <a:p>
            <a:pPr algn="l">
              <a:lnSpc>
                <a:spcPct val="100000"/>
              </a:lnSpc>
            </a:pPr>
            <a:r>
              <a:rPr lang="lv-LV" sz="1500" dirty="0">
                <a:latin typeface="+mj-lt"/>
              </a:rPr>
              <a:t>IT izmantošana. Bibliotēkas izmantošana.</a:t>
            </a:r>
          </a:p>
          <a:p>
            <a:pPr algn="l">
              <a:lnSpc>
                <a:spcPct val="100000"/>
              </a:lnSpc>
            </a:pPr>
            <a:r>
              <a:rPr lang="lv-LV" sz="1500" dirty="0">
                <a:latin typeface="+mj-lt"/>
              </a:rPr>
              <a:t>Stratēģiju mācīšana, darbību soļu piedāvāšana, sakārtošana vai izveide.</a:t>
            </a:r>
          </a:p>
          <a:p>
            <a:pPr algn="l">
              <a:lnSpc>
                <a:spcPct val="100000"/>
              </a:lnSpc>
            </a:pPr>
            <a:r>
              <a:rPr lang="lv-LV" sz="1500" dirty="0">
                <a:latin typeface="+mj-lt"/>
              </a:rPr>
              <a:t>Atgādņu veidošana un izmantošana.</a:t>
            </a:r>
          </a:p>
          <a:p>
            <a:pPr algn="l">
              <a:lnSpc>
                <a:spcPct val="100000"/>
              </a:lnSpc>
            </a:pPr>
            <a:r>
              <a:rPr lang="lv-LV" sz="1500" dirty="0">
                <a:latin typeface="+mj-lt"/>
              </a:rPr>
              <a:t>Teksta satura </a:t>
            </a:r>
            <a:r>
              <a:rPr lang="en-GB" sz="1500" dirty="0" err="1">
                <a:latin typeface="+mj-lt"/>
              </a:rPr>
              <a:t>plāno</a:t>
            </a:r>
            <a:r>
              <a:rPr lang="lv-LV" sz="1500" dirty="0" err="1">
                <a:latin typeface="+mj-lt"/>
              </a:rPr>
              <a:t>šana</a:t>
            </a:r>
            <a:r>
              <a:rPr lang="en-GB" sz="1500" dirty="0">
                <a:latin typeface="+mj-lt"/>
              </a:rPr>
              <a:t>, </a:t>
            </a:r>
            <a:r>
              <a:rPr lang="en-GB" sz="1500" dirty="0" err="1">
                <a:latin typeface="+mj-lt"/>
              </a:rPr>
              <a:t>dom</a:t>
            </a:r>
            <a:r>
              <a:rPr lang="lv-LV" sz="1500" dirty="0">
                <a:latin typeface="+mj-lt"/>
              </a:rPr>
              <a:t>u un ideju strukturēšana</a:t>
            </a:r>
            <a:r>
              <a:rPr lang="en-GB" sz="1500" dirty="0">
                <a:latin typeface="+mj-lt"/>
              </a:rPr>
              <a:t>, </a:t>
            </a:r>
            <a:r>
              <a:rPr lang="en-GB" sz="1500" dirty="0" err="1">
                <a:latin typeface="+mj-lt"/>
              </a:rPr>
              <a:t>arī</a:t>
            </a:r>
            <a:r>
              <a:rPr lang="en-GB" sz="1500" dirty="0">
                <a:latin typeface="+mj-lt"/>
              </a:rPr>
              <a:t> </a:t>
            </a:r>
            <a:r>
              <a:rPr lang="en-GB" sz="1500" dirty="0" err="1">
                <a:latin typeface="+mj-lt"/>
              </a:rPr>
              <a:t>vienkāršos</a:t>
            </a:r>
            <a:r>
              <a:rPr lang="en-GB" sz="1500" dirty="0">
                <a:latin typeface="+mj-lt"/>
              </a:rPr>
              <a:t> </a:t>
            </a:r>
            <a:r>
              <a:rPr lang="en-GB" sz="1500" dirty="0" err="1">
                <a:latin typeface="+mj-lt"/>
              </a:rPr>
              <a:t>grafiskos</a:t>
            </a:r>
            <a:r>
              <a:rPr lang="en-GB" sz="1500" dirty="0">
                <a:latin typeface="+mj-lt"/>
              </a:rPr>
              <a:t> </a:t>
            </a:r>
            <a:r>
              <a:rPr lang="en-GB" sz="1500" dirty="0" err="1">
                <a:latin typeface="+mj-lt"/>
              </a:rPr>
              <a:t>attēlos</a:t>
            </a:r>
            <a:r>
              <a:rPr lang="en-GB" sz="1500" dirty="0">
                <a:latin typeface="+mj-lt"/>
              </a:rPr>
              <a:t>. </a:t>
            </a:r>
            <a:r>
              <a:rPr lang="en-GB" sz="1500" dirty="0" err="1">
                <a:latin typeface="+mj-lt"/>
              </a:rPr>
              <a:t>Proces</a:t>
            </a:r>
            <a:r>
              <a:rPr lang="lv-LV" sz="1500" dirty="0">
                <a:latin typeface="+mj-lt"/>
              </a:rPr>
              <a:t>a</a:t>
            </a:r>
            <a:r>
              <a:rPr lang="en-GB" sz="1500" dirty="0">
                <a:latin typeface="+mj-lt"/>
              </a:rPr>
              <a:t> un </a:t>
            </a:r>
            <a:r>
              <a:rPr lang="en-GB" sz="1500" dirty="0" err="1">
                <a:latin typeface="+mj-lt"/>
              </a:rPr>
              <a:t>paveikt</a:t>
            </a:r>
            <a:r>
              <a:rPr lang="lv-LV" sz="1500" dirty="0">
                <a:latin typeface="+mj-lt"/>
              </a:rPr>
              <a:t>ā pārrunāšana</a:t>
            </a:r>
            <a:r>
              <a:rPr lang="en-GB" sz="1500" dirty="0">
                <a:latin typeface="+mj-lt"/>
              </a:rPr>
              <a:t> </a:t>
            </a:r>
            <a:r>
              <a:rPr lang="en-GB" sz="1500" dirty="0" err="1">
                <a:latin typeface="+mj-lt"/>
              </a:rPr>
              <a:t>ar</a:t>
            </a:r>
            <a:r>
              <a:rPr lang="en-GB" sz="1500" dirty="0">
                <a:latin typeface="+mj-lt"/>
              </a:rPr>
              <a:t> </a:t>
            </a:r>
            <a:r>
              <a:rPr lang="en-GB" sz="1500" dirty="0" err="1">
                <a:latin typeface="+mj-lt"/>
              </a:rPr>
              <a:t>citiem</a:t>
            </a:r>
            <a:r>
              <a:rPr lang="en-GB" sz="1500" dirty="0">
                <a:latin typeface="+mj-lt"/>
              </a:rPr>
              <a:t>.</a:t>
            </a:r>
            <a:endParaRPr lang="lv-LV" sz="1500" dirty="0">
              <a:latin typeface="+mj-lt"/>
            </a:endParaRPr>
          </a:p>
          <a:p>
            <a:pPr algn="l">
              <a:lnSpc>
                <a:spcPct val="100000"/>
              </a:lnSpc>
            </a:pPr>
            <a:r>
              <a:rPr lang="lv-LV" sz="1500" dirty="0">
                <a:latin typeface="+mj-lt"/>
              </a:rPr>
              <a:t>Mācīšanās kopā ar kādu (daloties zināšanās, skolēns kā skolotājs).</a:t>
            </a:r>
          </a:p>
          <a:p>
            <a:pPr algn="l">
              <a:lnSpc>
                <a:spcPct val="100000"/>
              </a:lnSpc>
            </a:pPr>
            <a:r>
              <a:rPr lang="lv-LV" sz="1500" dirty="0">
                <a:latin typeface="+mj-lt"/>
              </a:rPr>
              <a:t>Sava darba uzraudzīšana un pilnveidošana, arī sadarbojoties.</a:t>
            </a:r>
          </a:p>
          <a:p>
            <a:pPr algn="l">
              <a:lnSpc>
                <a:spcPct val="100000"/>
              </a:lnSpc>
            </a:pPr>
            <a:r>
              <a:rPr lang="lv-LV" sz="1500" dirty="0">
                <a:latin typeface="+mj-lt"/>
              </a:rPr>
              <a:t>Pašpārbaude atbilstoši noteiktiem kritērijiem (arī kritēriju izveide) vai SLA.</a:t>
            </a:r>
          </a:p>
          <a:p>
            <a:pPr algn="l">
              <a:lnSpc>
                <a:spcPct val="100000"/>
              </a:lnSpc>
            </a:pPr>
            <a:endParaRPr lang="lv-LV" sz="1500" dirty="0">
              <a:latin typeface="+mj-lt"/>
            </a:endParaRPr>
          </a:p>
          <a:p>
            <a:pPr algn="l">
              <a:lnSpc>
                <a:spcPct val="100000"/>
              </a:lnSpc>
            </a:pPr>
            <a:endParaRPr lang="lv-LV" sz="1500" dirty="0">
              <a:latin typeface="+mj-lt"/>
            </a:endParaRPr>
          </a:p>
          <a:p>
            <a:pPr algn="l">
              <a:lnSpc>
                <a:spcPct val="100000"/>
              </a:lnSpc>
            </a:pPr>
            <a:endParaRPr lang="x-none" sz="1500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49A702-EBE5-8841-AB22-F695B38081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65" y="1080353"/>
            <a:ext cx="241620" cy="241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EC1E74-2852-D046-AE2E-97AF2CB872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65" y="1625863"/>
            <a:ext cx="241620" cy="241620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59135EF8-E627-407B-8118-6C6BDB257F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65" y="1349654"/>
            <a:ext cx="241620" cy="241620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933CCAA8-8CDC-4AE7-BD1B-76C7DC6EFB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65" y="1917182"/>
            <a:ext cx="241620" cy="241620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9BDCD9FA-3271-4044-8E77-CD6BD4A4C5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38" y="2192547"/>
            <a:ext cx="241620" cy="241620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3743C892-1612-4B18-B23B-C44F517304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38" y="2491783"/>
            <a:ext cx="241620" cy="24162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15B0AC95-F671-42E8-82C3-951C83547E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65" y="2825435"/>
            <a:ext cx="241620" cy="241620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80217E17-783B-4150-A5FE-0AB16BB668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65" y="3183931"/>
            <a:ext cx="241620" cy="241620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F60F2972-13AC-493A-9B18-2D5DB822C4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65" y="3471567"/>
            <a:ext cx="241620" cy="241620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CE0752FF-11C5-4F5D-8E69-77020F1731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38" y="3759203"/>
            <a:ext cx="241620" cy="2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62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7A4F8-3464-9E48-A13E-66444F044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0"/>
            <a:ext cx="9156700" cy="5143500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FE9384D9-C18B-4D90-9181-673BA8E9A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97" y="597832"/>
            <a:ext cx="2837154" cy="3502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08A96-3914-954C-8A3A-E7EB7C725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669" y="85671"/>
            <a:ext cx="8439464" cy="433579"/>
          </a:xfrm>
        </p:spPr>
        <p:txBody>
          <a:bodyPr>
            <a:noAutofit/>
          </a:bodyPr>
          <a:lstStyle/>
          <a:p>
            <a:pPr algn="l">
              <a:lnSpc>
                <a:spcPts val="4050"/>
              </a:lnSpc>
            </a:pPr>
            <a:r>
              <a:rPr lang="lv-LV" sz="26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Izpratnes veidošana par uzdevumu atbilstību SR. Mērķu izvirzīšana</a:t>
            </a:r>
            <a:endParaRPr lang="x-none" sz="2600" spc="-75" dirty="0">
              <a:solidFill>
                <a:srgbClr val="692F85"/>
              </a:solidFill>
              <a:latin typeface="Calibri" panose="020F0502020204030204" pitchFamily="34" charset="0"/>
              <a:ea typeface="Silom" pitchFamily="2" charset="-34"/>
              <a:cs typeface="Calibri" panose="020F0502020204030204" pitchFamily="34" charset="0"/>
            </a:endParaRP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BB783582-71B4-422B-B088-D0BA55D2A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094" y="597831"/>
            <a:ext cx="2784614" cy="35026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0FD090-48C1-43DF-9C10-C067AEFA45D8}"/>
              </a:ext>
            </a:extLst>
          </p:cNvPr>
          <p:cNvSpPr txBox="1">
            <a:spLocks/>
          </p:cNvSpPr>
          <p:nvPr/>
        </p:nvSpPr>
        <p:spPr>
          <a:xfrm>
            <a:off x="6700473" y="871538"/>
            <a:ext cx="2234230" cy="250559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050"/>
              </a:lnSpc>
            </a:pPr>
            <a:r>
              <a:rPr lang="lv-LV" sz="22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Plānošana</a:t>
            </a:r>
          </a:p>
          <a:p>
            <a:pPr algn="l">
              <a:lnSpc>
                <a:spcPts val="4050"/>
              </a:lnSpc>
            </a:pPr>
            <a:r>
              <a:rPr lang="lv-LV" sz="22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Uzraudzīšana</a:t>
            </a:r>
          </a:p>
          <a:p>
            <a:pPr algn="l">
              <a:lnSpc>
                <a:spcPts val="4050"/>
              </a:lnSpc>
            </a:pPr>
            <a:r>
              <a:rPr lang="lv-LV" sz="22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Novērtēšana</a:t>
            </a:r>
          </a:p>
          <a:p>
            <a:pPr algn="l">
              <a:lnSpc>
                <a:spcPts val="4050"/>
              </a:lnSpc>
            </a:pPr>
            <a:r>
              <a:rPr lang="lv-LV" sz="22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Motivācija</a:t>
            </a:r>
          </a:p>
          <a:p>
            <a:pPr algn="l">
              <a:lnSpc>
                <a:spcPts val="4050"/>
              </a:lnSpc>
            </a:pPr>
            <a:r>
              <a:rPr lang="lv-LV" sz="22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Apzināta mācīšanās</a:t>
            </a:r>
            <a:endParaRPr lang="x-none" sz="2200" spc="-75" dirty="0">
              <a:solidFill>
                <a:srgbClr val="692F85"/>
              </a:solidFill>
              <a:latin typeface="Calibri" panose="020F0502020204030204" pitchFamily="34" charset="0"/>
              <a:ea typeface="Silom" pitchFamily="2" charset="-34"/>
              <a:cs typeface="Calibri" panose="020F0502020204030204" pitchFamily="34" charset="0"/>
            </a:endParaRPr>
          </a:p>
        </p:txBody>
      </p:sp>
      <p:sp>
        <p:nvSpPr>
          <p:cNvPr id="3" name="Taisnstūris 2">
            <a:extLst>
              <a:ext uri="{FF2B5EF4-FFF2-40B4-BE49-F238E27FC236}">
                <a16:creationId xmlns:a16="http://schemas.microsoft.com/office/drawing/2014/main" id="{20CAE3F1-0BA3-4DD6-9828-9F1356AD1B3B}"/>
              </a:ext>
            </a:extLst>
          </p:cNvPr>
          <p:cNvSpPr/>
          <p:nvPr/>
        </p:nvSpPr>
        <p:spPr>
          <a:xfrm>
            <a:off x="209297" y="597831"/>
            <a:ext cx="2837154" cy="3502660"/>
          </a:xfrm>
          <a:prstGeom prst="rect">
            <a:avLst/>
          </a:prstGeom>
          <a:noFill/>
          <a:ln>
            <a:solidFill>
              <a:srgbClr val="692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aisnstūris 9">
            <a:extLst>
              <a:ext uri="{FF2B5EF4-FFF2-40B4-BE49-F238E27FC236}">
                <a16:creationId xmlns:a16="http://schemas.microsoft.com/office/drawing/2014/main" id="{436D7A3E-8DC1-4F81-8116-C91E0FF36FC6}"/>
              </a:ext>
            </a:extLst>
          </p:cNvPr>
          <p:cNvSpPr/>
          <p:nvPr/>
        </p:nvSpPr>
        <p:spPr>
          <a:xfrm>
            <a:off x="3244094" y="597831"/>
            <a:ext cx="2784614" cy="3502661"/>
          </a:xfrm>
          <a:prstGeom prst="rect">
            <a:avLst/>
          </a:prstGeom>
          <a:noFill/>
          <a:ln>
            <a:solidFill>
              <a:srgbClr val="692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464EAD-3AD7-4DFF-9FD4-D7694C1DD87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853" y="1505426"/>
            <a:ext cx="241620" cy="241620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337F01F9-3845-41C8-9AA9-CB237710BA1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835" y="990905"/>
            <a:ext cx="241620" cy="241620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E8623B74-7A3C-4645-8226-159530F5522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853" y="2003525"/>
            <a:ext cx="241620" cy="241620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F766CFF-39AA-43E4-AAE6-F33D4A1FDBC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176" y="3064143"/>
            <a:ext cx="241620" cy="241620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8B5C1085-9FF7-4BF1-9F62-69D22AFB789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853" y="2501624"/>
            <a:ext cx="241620" cy="2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47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7A4F8-3464-9E48-A13E-66444F04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67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08A96-3914-954C-8A3A-E7EB7C725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187" y="206587"/>
            <a:ext cx="4727305" cy="555498"/>
          </a:xfrm>
        </p:spPr>
        <p:txBody>
          <a:bodyPr>
            <a:noAutofit/>
          </a:bodyPr>
          <a:lstStyle/>
          <a:p>
            <a:pPr algn="l">
              <a:lnSpc>
                <a:spcPts val="4050"/>
              </a:lnSpc>
            </a:pPr>
            <a:r>
              <a:rPr lang="lv-LV" sz="24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Uzraudzīšana (darbību soļi). </a:t>
            </a:r>
            <a:endParaRPr lang="x-none" sz="2400" spc="-75" dirty="0">
              <a:solidFill>
                <a:srgbClr val="692F85"/>
              </a:solidFill>
              <a:latin typeface="Calibri" panose="020F0502020204030204" pitchFamily="34" charset="0"/>
              <a:ea typeface="Silom" pitchFamily="2" charset="-34"/>
              <a:cs typeface="Calibri" panose="020F0502020204030204" pitchFamily="34" charset="0"/>
            </a:endParaRPr>
          </a:p>
        </p:txBody>
      </p:sp>
      <p:pic>
        <p:nvPicPr>
          <p:cNvPr id="14" name="Attēls 13">
            <a:extLst>
              <a:ext uri="{FF2B5EF4-FFF2-40B4-BE49-F238E27FC236}">
                <a16:creationId xmlns:a16="http://schemas.microsoft.com/office/drawing/2014/main" id="{FFFAD017-4F26-442E-A1BB-6886D55FF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509" y="89973"/>
            <a:ext cx="3667103" cy="4963553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85243921-67CF-4A2E-B1C1-9CC7C657E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8" y="864993"/>
            <a:ext cx="4727304" cy="312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90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7A4F8-3464-9E48-A13E-66444F04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67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08A96-3914-954C-8A3A-E7EB7C725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28" y="124363"/>
            <a:ext cx="4076210" cy="555498"/>
          </a:xfrm>
        </p:spPr>
        <p:txBody>
          <a:bodyPr>
            <a:normAutofit fontScale="90000"/>
          </a:bodyPr>
          <a:lstStyle/>
          <a:p>
            <a:pPr algn="l">
              <a:lnSpc>
                <a:spcPts val="4050"/>
              </a:lnSpc>
            </a:pPr>
            <a:r>
              <a:rPr lang="lv-LV" sz="30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Secīgu darbību soļi, stratēģijas</a:t>
            </a:r>
            <a:endParaRPr lang="x-none" sz="3000" spc="-75" dirty="0">
              <a:solidFill>
                <a:srgbClr val="692F85"/>
              </a:solidFill>
              <a:latin typeface="Calibri" panose="020F0502020204030204" pitchFamily="34" charset="0"/>
              <a:ea typeface="Silom" pitchFamily="2" charset="-34"/>
              <a:cs typeface="Calibri" panose="020F0502020204030204" pitchFamily="34" charset="0"/>
            </a:endParaRPr>
          </a:p>
        </p:txBody>
      </p:sp>
      <p:pic>
        <p:nvPicPr>
          <p:cNvPr id="6" name="Attēls 5" descr="Attēls, kurā ir teksts&#10;&#10;Apraksts ģenerēts automātiski">
            <a:extLst>
              <a:ext uri="{FF2B5EF4-FFF2-40B4-BE49-F238E27FC236}">
                <a16:creationId xmlns:a16="http://schemas.microsoft.com/office/drawing/2014/main" id="{0AAD850F-A9AC-4773-91E2-DC6778FDC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11" y="754218"/>
            <a:ext cx="4012457" cy="3206216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07E70B05-1E24-4A5D-BD81-70B6F8F9A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455" y="2890463"/>
            <a:ext cx="3933677" cy="1170920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7B579567-E3B5-4024-B60F-E83595DFC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383" y="754218"/>
            <a:ext cx="1249184" cy="2301989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085AEA58-3A08-4699-B52E-559A5C28D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567" y="462772"/>
            <a:ext cx="3434999" cy="230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41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7A4F8-3464-9E48-A13E-66444F04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67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08A96-3914-954C-8A3A-E7EB7C725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964" y="588694"/>
            <a:ext cx="4721529" cy="555498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lv-LV" sz="30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Stratēģiju apguve un izmantošana, refleksija</a:t>
            </a:r>
            <a:endParaRPr lang="x-none" sz="3000" spc="-75" dirty="0">
              <a:solidFill>
                <a:srgbClr val="692F85"/>
              </a:solidFill>
              <a:latin typeface="Calibri" panose="020F0502020204030204" pitchFamily="34" charset="0"/>
              <a:ea typeface="Silom" pitchFamily="2" charset="-34"/>
              <a:cs typeface="Calibri" panose="020F0502020204030204" pitchFamily="34" charset="0"/>
            </a:endParaRP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519489E6-9BD4-44D9-AECA-DE72A4D54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15" y="1097194"/>
            <a:ext cx="3611495" cy="2271105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88C25FD8-1C1D-4C61-8362-ED227E6F1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978" y="123435"/>
            <a:ext cx="3572828" cy="3347571"/>
          </a:xfrm>
          <a:prstGeom prst="rect">
            <a:avLst/>
          </a:prstGeom>
        </p:spPr>
      </p:pic>
      <p:pic>
        <p:nvPicPr>
          <p:cNvPr id="12" name="Attēls 11">
            <a:extLst>
              <a:ext uri="{FF2B5EF4-FFF2-40B4-BE49-F238E27FC236}">
                <a16:creationId xmlns:a16="http://schemas.microsoft.com/office/drawing/2014/main" id="{5A3E789D-56B7-4BC0-9363-102DBB345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15" y="3354576"/>
            <a:ext cx="3611495" cy="890246"/>
          </a:xfrm>
          <a:prstGeom prst="rect">
            <a:avLst/>
          </a:prstGeom>
        </p:spPr>
      </p:pic>
      <p:pic>
        <p:nvPicPr>
          <p:cNvPr id="14" name="Attēls 13">
            <a:extLst>
              <a:ext uri="{FF2B5EF4-FFF2-40B4-BE49-F238E27FC236}">
                <a16:creationId xmlns:a16="http://schemas.microsoft.com/office/drawing/2014/main" id="{AED235F4-BC6C-4315-AEF1-59B561502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978" y="3522436"/>
            <a:ext cx="3572828" cy="641105"/>
          </a:xfrm>
          <a:prstGeom prst="rect">
            <a:avLst/>
          </a:prstGeom>
        </p:spPr>
      </p:pic>
      <p:sp>
        <p:nvSpPr>
          <p:cNvPr id="15" name="Taisnstūris 14">
            <a:extLst>
              <a:ext uri="{FF2B5EF4-FFF2-40B4-BE49-F238E27FC236}">
                <a16:creationId xmlns:a16="http://schemas.microsoft.com/office/drawing/2014/main" id="{82631A9F-97D9-4DD6-9F22-DC12376C487E}"/>
              </a:ext>
            </a:extLst>
          </p:cNvPr>
          <p:cNvSpPr/>
          <p:nvPr/>
        </p:nvSpPr>
        <p:spPr>
          <a:xfrm>
            <a:off x="5073978" y="3522436"/>
            <a:ext cx="3572828" cy="64110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aisnstūris 15">
            <a:extLst>
              <a:ext uri="{FF2B5EF4-FFF2-40B4-BE49-F238E27FC236}">
                <a16:creationId xmlns:a16="http://schemas.microsoft.com/office/drawing/2014/main" id="{88E20833-4FE2-4C96-B4B5-E55B53894D6B}"/>
              </a:ext>
            </a:extLst>
          </p:cNvPr>
          <p:cNvSpPr/>
          <p:nvPr/>
        </p:nvSpPr>
        <p:spPr>
          <a:xfrm>
            <a:off x="5073978" y="123435"/>
            <a:ext cx="3572828" cy="334757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327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7A4F8-3464-9E48-A13E-66444F04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67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08A96-3914-954C-8A3A-E7EB7C725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070" y="195981"/>
            <a:ext cx="7985133" cy="555498"/>
          </a:xfrm>
        </p:spPr>
        <p:txBody>
          <a:bodyPr>
            <a:noAutofit/>
          </a:bodyPr>
          <a:lstStyle/>
          <a:p>
            <a:pPr algn="l">
              <a:lnSpc>
                <a:spcPts val="4050"/>
              </a:lnSpc>
            </a:pPr>
            <a:r>
              <a:rPr lang="lv-LV" sz="2500" spc="-75" dirty="0">
                <a:solidFill>
                  <a:srgbClr val="692F85"/>
                </a:solidFill>
                <a:latin typeface="Calibri" panose="020F0502020204030204" pitchFamily="34" charset="0"/>
                <a:ea typeface="Silom" pitchFamily="2" charset="-34"/>
                <a:cs typeface="Calibri" panose="020F0502020204030204" pitchFamily="34" charset="0"/>
              </a:rPr>
              <a:t>Atgādnes pašvadītai skolēna darbībai / Bibliotēkas izmantošana</a:t>
            </a:r>
            <a:endParaRPr lang="x-none" sz="2500" spc="-75" dirty="0">
              <a:solidFill>
                <a:srgbClr val="692F85"/>
              </a:solidFill>
              <a:latin typeface="Calibri" panose="020F0502020204030204" pitchFamily="34" charset="0"/>
              <a:ea typeface="Silom" pitchFamily="2" charset="-34"/>
              <a:cs typeface="Calibri" panose="020F0502020204030204" pitchFamily="34" charset="0"/>
            </a:endParaRP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FD30E08C-B31A-42EB-A714-EA8DA3ACC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14" y="927946"/>
            <a:ext cx="3032217" cy="3118273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B64FB6CF-1A44-452D-BB0F-F05862E6E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726" y="927946"/>
            <a:ext cx="4447477" cy="3118273"/>
          </a:xfrm>
          <a:prstGeom prst="rect">
            <a:avLst/>
          </a:prstGeom>
        </p:spPr>
      </p:pic>
      <p:sp>
        <p:nvSpPr>
          <p:cNvPr id="3" name="Taisnstūris 2">
            <a:extLst>
              <a:ext uri="{FF2B5EF4-FFF2-40B4-BE49-F238E27FC236}">
                <a16:creationId xmlns:a16="http://schemas.microsoft.com/office/drawing/2014/main" id="{41926C70-8AD6-456A-9556-00572850AB8A}"/>
              </a:ext>
            </a:extLst>
          </p:cNvPr>
          <p:cNvSpPr/>
          <p:nvPr/>
        </p:nvSpPr>
        <p:spPr>
          <a:xfrm>
            <a:off x="555114" y="927946"/>
            <a:ext cx="3032217" cy="311827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aisnstūris 5">
            <a:extLst>
              <a:ext uri="{FF2B5EF4-FFF2-40B4-BE49-F238E27FC236}">
                <a16:creationId xmlns:a16="http://schemas.microsoft.com/office/drawing/2014/main" id="{41D2C2E4-B535-4746-914B-04EA42ACC237}"/>
              </a:ext>
            </a:extLst>
          </p:cNvPr>
          <p:cNvSpPr/>
          <p:nvPr/>
        </p:nvSpPr>
        <p:spPr>
          <a:xfrm>
            <a:off x="3997726" y="927946"/>
            <a:ext cx="4447477" cy="311827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20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2483</TotalTime>
  <Words>753</Words>
  <Application>Microsoft Office PowerPoint</Application>
  <PresentationFormat>Slaidrāde ekrānā (16:9)</PresentationFormat>
  <Paragraphs>69</Paragraphs>
  <Slides>20</Slides>
  <Notes>3</Notes>
  <HiddenSlides>0</HiddenSlides>
  <MMClips>0</MMClips>
  <ScaleCrop>false</ScaleCrop>
  <HeadingPairs>
    <vt:vector size="6" baseType="variant">
      <vt:variant>
        <vt:lpstr>Lietotie fonti</vt:lpstr>
      </vt:variant>
      <vt:variant>
        <vt:i4>3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PAŠVADĪTAS MĀCĪŠANĀS PRASME SĀKUMSKOLĒNAM</vt:lpstr>
      <vt:lpstr>Kas ir pašvadīta mācīšanās un kā to apgūt?</vt:lpstr>
      <vt:lpstr>Pašvadītas mācīšanās prasmes palīdzēs:</vt:lpstr>
      <vt:lpstr>Pašvadītu mācīšanās prasmju trenēšana sākumskolā</vt:lpstr>
      <vt:lpstr>Izpratnes veidošana par uzdevumu atbilstību SR. Mērķu izvirzīšana</vt:lpstr>
      <vt:lpstr>Uzraudzīšana (darbību soļi). </vt:lpstr>
      <vt:lpstr>Secīgu darbību soļi, stratēģijas</vt:lpstr>
      <vt:lpstr>Stratēģiju apguve un izmantošana, refleksija</vt:lpstr>
      <vt:lpstr>Atgādnes pašvadītai skolēna darbībai / Bibliotēkas izmantošana</vt:lpstr>
      <vt:lpstr>Skolēnu veidotas atgādnes pašvadītai darbībai</vt:lpstr>
      <vt:lpstr>Atgādņu regulāra izmantošana</vt:lpstr>
      <vt:lpstr>Domu un ideju strukturēšana pirms sava teksta veidošanas</vt:lpstr>
      <vt:lpstr>IT izmantošana informācijas ieguvei un patstāvīgām mācībām</vt:lpstr>
      <vt:lpstr>Jautājumi, lai apzināti spriestu par mācīšanās darbībām</vt:lpstr>
      <vt:lpstr>Novērtēšana, apzināta mācīšanās</vt:lpstr>
      <vt:lpstr>Novērtēšana, apzināta mācīšanās</vt:lpstr>
      <vt:lpstr>Sadarbība sava darba uzraudzīšanai un pilnveidošanai</vt:lpstr>
      <vt:lpstr>Sadarbība sava darba uzraudzīšanai un pilnveidošanai</vt:lpstr>
      <vt:lpstr>Novērtēšana, apzināta mācīšanās</vt:lpstr>
      <vt:lpstr>Literatūras saraksts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Ivita Missa</dc:creator>
  <cp:lastModifiedBy>Linda Krastiņa</cp:lastModifiedBy>
  <cp:revision>31</cp:revision>
  <dcterms:created xsi:type="dcterms:W3CDTF">2021-07-06T08:24:21Z</dcterms:created>
  <dcterms:modified xsi:type="dcterms:W3CDTF">2021-08-02T07:59:52Z</dcterms:modified>
</cp:coreProperties>
</file>