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58" r:id="rId4"/>
    <p:sldId id="277" r:id="rId5"/>
    <p:sldId id="278" r:id="rId6"/>
    <p:sldId id="279" r:id="rId7"/>
    <p:sldId id="287" r:id="rId8"/>
    <p:sldId id="261" r:id="rId9"/>
    <p:sldId id="275" r:id="rId10"/>
    <p:sldId id="288" r:id="rId11"/>
    <p:sldId id="289" r:id="rId12"/>
    <p:sldId id="290" r:id="rId13"/>
    <p:sldId id="291" r:id="rId14"/>
    <p:sldId id="276" r:id="rId15"/>
    <p:sldId id="286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3" autoAdjust="0"/>
  </p:normalViewPr>
  <p:slideViewPr>
    <p:cSldViewPr>
      <p:cViewPr varScale="1">
        <p:scale>
          <a:sx n="53" d="100"/>
          <a:sy n="53" d="100"/>
        </p:scale>
        <p:origin x="122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26.10.2020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850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546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441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873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7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183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022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964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90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0129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663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100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212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390" y="5562600"/>
            <a:ext cx="8839200" cy="3805239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88" y="2213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2”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073" y="2387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nodarbība</a:t>
            </a:r>
          </a:p>
          <a:p>
            <a:pPr marL="342900" indent="-342900">
              <a:buAutoNum type="arabicPeriod"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>
          <a:xfrm>
            <a:off x="680148" y="2486913"/>
            <a:ext cx="7175351" cy="1256823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Māja, </a:t>
            </a:r>
            <a:br>
              <a:rPr lang="lv-LV" dirty="0" smtClean="0"/>
            </a:br>
            <a:r>
              <a:rPr lang="lv-LV" dirty="0" smtClean="0"/>
              <a:t>manas mājas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405420" y="4625687"/>
            <a:ext cx="423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Elga Rozīte</a:t>
            </a:r>
          </a:p>
          <a:p>
            <a:pPr marL="45720"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</a:p>
          <a:p>
            <a:pPr marL="45720" algn="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77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1" y="173669"/>
            <a:ext cx="43434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/>
              <a:t>Uz, zem, pie 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E5F89EE-8139-4C01-80D5-47EF71A43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1" y="990600"/>
            <a:ext cx="7658100" cy="5095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F70AC8-3459-44E1-9E71-4E5B0BAADCFC}"/>
              </a:ext>
            </a:extLst>
          </p:cNvPr>
          <p:cNvSpPr txBox="1"/>
          <p:nvPr/>
        </p:nvSpPr>
        <p:spPr>
          <a:xfrm>
            <a:off x="381000" y="118255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Atbildi!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D650DA-DD36-426F-A31F-4F30582F116E}"/>
              </a:ext>
            </a:extLst>
          </p:cNvPr>
          <p:cNvSpPr txBox="1"/>
          <p:nvPr/>
        </p:nvSpPr>
        <p:spPr>
          <a:xfrm>
            <a:off x="838200" y="6270522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maciunmacies.valoda.lv/speles/Latviesu_valoda_A1/A1/N04.htm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9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76200" y="180659"/>
            <a:ext cx="3557589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/>
              <a:t>Uz, zem, pie 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8F0F7E6-7F64-4A42-ABE4-865111819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58" y="1476431"/>
            <a:ext cx="7267575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E18DA3-E25E-4F8B-BE02-D61DBC5A8FB4}"/>
              </a:ext>
            </a:extLst>
          </p:cNvPr>
          <p:cNvSpPr txBox="1"/>
          <p:nvPr/>
        </p:nvSpPr>
        <p:spPr>
          <a:xfrm>
            <a:off x="990600" y="6321337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maciunmacies.valoda.lv/speles/Latviesu_valoda_A1/A1/N04.htm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2A0534-9DA7-4CFF-B2AB-2B468312EEEA}"/>
              </a:ext>
            </a:extLst>
          </p:cNvPr>
          <p:cNvSpPr txBox="1"/>
          <p:nvPr/>
        </p:nvSpPr>
        <p:spPr>
          <a:xfrm>
            <a:off x="345563" y="9289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Atbildi!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97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4038601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/>
              <a:t>Uz, zem, pie 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6FC4DE-E25B-41BD-9A50-D18DF226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962"/>
            <a:ext cx="9144000" cy="4928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F1FAF5-35B1-4D92-AF83-2342075A9CF4}"/>
              </a:ext>
            </a:extLst>
          </p:cNvPr>
          <p:cNvSpPr txBox="1"/>
          <p:nvPr/>
        </p:nvSpPr>
        <p:spPr>
          <a:xfrm>
            <a:off x="762000" y="6324600"/>
            <a:ext cx="811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https://elaipa.lv/materials/A1/AA3B6FEE-1C96-49C5-5B1C-9728CB0B6511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7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82" y="304800"/>
            <a:ext cx="43434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/>
              <a:t>Uz, zem, pie, aiz 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04A1B8A-1AA8-42B0-80CD-E3A2668B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" y="1524000"/>
            <a:ext cx="9144000" cy="4221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6E59B8-B2EE-480F-9CE7-B393B4079EDA}"/>
              </a:ext>
            </a:extLst>
          </p:cNvPr>
          <p:cNvSpPr txBox="1"/>
          <p:nvPr/>
        </p:nvSpPr>
        <p:spPr>
          <a:xfrm>
            <a:off x="685800" y="6096000"/>
            <a:ext cx="796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elaipa.lv/materials/A1/39D21985-28A6-6700-0BD2-219BF1125C0D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8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44" y="7620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Mājas</a:t>
            </a:r>
            <a:endParaRPr lang="lv-LV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9EB968-46AB-4FC2-80DC-0847C4E7A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47" y="2286000"/>
            <a:ext cx="9144000" cy="308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75B548-13A8-4747-B5C0-1BD0F463C71B}"/>
              </a:ext>
            </a:extLst>
          </p:cNvPr>
          <p:cNvSpPr txBox="1"/>
          <p:nvPr/>
        </p:nvSpPr>
        <p:spPr>
          <a:xfrm>
            <a:off x="609600" y="5867400"/>
            <a:ext cx="804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https://elaipa.lv/materials/A1/65A168E3-1AA2-85AB-3241-2B82661F9E3C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7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DA49E1-D3DF-4734-9955-3871E6C7BEED}"/>
              </a:ext>
            </a:extLst>
          </p:cNvPr>
          <p:cNvSpPr txBox="1"/>
          <p:nvPr/>
        </p:nvSpPr>
        <p:spPr>
          <a:xfrm>
            <a:off x="644482" y="1219200"/>
            <a:ext cx="7855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Izmantotie mācību materiāli</a:t>
            </a:r>
          </a:p>
          <a:p>
            <a:endParaRPr lang="lv-LV" dirty="0"/>
          </a:p>
          <a:p>
            <a:endParaRPr lang="lv-LV" dirty="0"/>
          </a:p>
          <a:p>
            <a:pPr marL="342900" indent="-342900">
              <a:buFontTx/>
              <a:buAutoNum type="arabicPeriod"/>
            </a:pPr>
            <a:r>
              <a:rPr lang="lv-LV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E-laipa. Mācies latviešu valodu internetā. A1-pamatlīmenis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[tiešsaiste]. 1.Auziņa, </a:t>
            </a:r>
            <a:r>
              <a:rPr 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M.Berķe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A.Lazareva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A.Šalme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V.V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aivade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LVA, 2018. [Skatīts 14.10.2020.] Pieejams: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https://elaipa.lv/materials/A1/43BEC562-59EA-8082-5833-165E2BCA3297</a:t>
            </a:r>
          </a:p>
          <a:p>
            <a:pPr marL="342900" indent="-342900">
              <a:buAutoNum type="arabicPeriod"/>
            </a:pP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Interaktīvs materiāls Latviešu valoda A1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[tiešsaiste]. LVA [skatīts 14.10.2020.]. Pieejams: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https://maciunmacies.valoda.lv/speles/eapmaciba2/04/01.htm</a:t>
            </a:r>
          </a:p>
          <a:p>
            <a:pPr marL="342900" indent="-342900">
              <a:buAutoNum type="arabicPeriod"/>
            </a:pPr>
            <a:r>
              <a:rPr lang="en-US" sz="1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Sāksim</a:t>
            </a:r>
            <a:r>
              <a:rPr lang="en-US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runāt</a:t>
            </a:r>
            <a:r>
              <a:rPr lang="en-US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latviski</a:t>
            </a:r>
            <a:r>
              <a:rPr lang="en-US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Sagatavošanas</a:t>
            </a:r>
            <a:r>
              <a:rPr lang="en-US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kurss</a:t>
            </a:r>
            <a:r>
              <a:rPr lang="en-US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latviešu</a:t>
            </a:r>
            <a:r>
              <a:rPr lang="en-US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valodas</a:t>
            </a:r>
            <a:r>
              <a:rPr lang="en-US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apgu</a:t>
            </a:r>
            <a:r>
              <a:rPr lang="en-US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vei</a:t>
            </a:r>
            <a:r>
              <a:rPr lang="lv-LV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[tiešsaiste</a:t>
            </a:r>
            <a:r>
              <a:rPr lang="lv-LV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]. Interaktīvs materiāls. Sast. V</a:t>
            </a:r>
            <a:r>
              <a:rPr lang="lv-LV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Vaivade</a:t>
            </a:r>
            <a:r>
              <a:rPr lang="lv-LV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Ē</a:t>
            </a:r>
            <a:r>
              <a:rPr lang="lv-LV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b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Pičukāne</a:t>
            </a:r>
            <a:r>
              <a:rPr lang="lv-LV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LVA, </a:t>
            </a:r>
            <a:r>
              <a:rPr lang="lv-LV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[skatīts 14.10.2020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  <a:r>
              <a:rPr lang="lv-LV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Pieejams: </a:t>
            </a:r>
            <a:r>
              <a:rPr lang="lv-LV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https://maciunmacies.valoda.lv/speles/LVA_Saksim_runat_latviski/index.html</a:t>
            </a:r>
            <a:endParaRPr lang="lv-LV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6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192" y="571500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96834" y="3152761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valodas un integrācijas jautājumu apguvi trešo valstu pilsoņiem (un citām personām, kuras likumīgi uzturas Latvijas teritorijā) turpmākas izglītības ieguves, ikdienas saskarsmes un darba tirgus vajadzībām. </a:t>
            </a:r>
          </a:p>
        </p:txBody>
      </p:sp>
    </p:spTree>
    <p:extLst>
      <p:ext uri="{BB962C8B-B14F-4D97-AF65-F5344CB8AC3E}">
        <p14:creationId xmlns:p14="http://schemas.microsoft.com/office/powerpoint/2010/main" val="355267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15000" y="685800"/>
            <a:ext cx="3004930" cy="882119"/>
          </a:xfrm>
        </p:spPr>
        <p:txBody>
          <a:bodyPr>
            <a:noAutofit/>
          </a:bodyPr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Māja, </a:t>
            </a:r>
            <a:br>
              <a:rPr lang="lv-LV" dirty="0" smtClean="0"/>
            </a:br>
            <a:r>
              <a:rPr lang="lv-LV" dirty="0" smtClean="0"/>
              <a:t>manas mājas</a:t>
            </a:r>
            <a:endParaRPr lang="lv-LV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752600" y="3411071"/>
            <a:ext cx="6884855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ir </a:t>
            </a: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mājā? </a:t>
            </a: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ir dzīvoklī?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Telpu nosaukumi 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Mēbeļu nosaukumi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 ir? Kur atrodas? 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Prievārdi </a:t>
            </a: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uz, aiz, zem, </a:t>
            </a: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 lietvārdu 	ģenitīvā)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0784"/>
            <a:ext cx="54102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Mājas</a:t>
            </a:r>
            <a:endParaRPr lang="lv-LV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3EE31B-F9F6-4D7E-94F9-3EEE108C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8" y="1218924"/>
            <a:ext cx="4142132" cy="3464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48CAEC-B16B-4B95-AF69-2F9EDC004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71893"/>
            <a:ext cx="3638550" cy="291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CBEB37-E272-4477-BFB3-1725A45E65D0}"/>
              </a:ext>
            </a:extLst>
          </p:cNvPr>
          <p:cNvSpPr txBox="1"/>
          <p:nvPr/>
        </p:nvSpPr>
        <p:spPr>
          <a:xfrm>
            <a:off x="779755" y="4683252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			Kur </a:t>
            </a:r>
            <a:r>
              <a:rPr lang="lv-LV" sz="2400" dirty="0"/>
              <a:t>tu dzīvo?</a:t>
            </a:r>
          </a:p>
          <a:p>
            <a:endParaRPr lang="lv-LV" sz="2400" dirty="0"/>
          </a:p>
          <a:p>
            <a:r>
              <a:rPr lang="lv-LV" sz="2400" dirty="0"/>
              <a:t>Es dzīvoju dzīvoklī.                    Es dzīvoju privātmājā.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343BB8-25C8-45E9-842D-294C3A39AEE1}"/>
              </a:ext>
            </a:extLst>
          </p:cNvPr>
          <p:cNvSpPr txBox="1"/>
          <p:nvPr/>
        </p:nvSpPr>
        <p:spPr>
          <a:xfrm>
            <a:off x="838200" y="6324600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https://maciunmacies.valoda.lv/speles/Latviesu_valoda_A1/A1/N04.htm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877"/>
            <a:ext cx="1695833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Mājās</a:t>
            </a:r>
            <a:endParaRPr lang="lv-LV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F4588B-0CAF-4DEB-A174-7FA3EBEEA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6143625" cy="441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0A3968-4924-48B3-8959-1998572C4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801" y="5089746"/>
            <a:ext cx="3838575" cy="175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C9375B-7720-4924-8225-3AD6706063CD}"/>
              </a:ext>
            </a:extLst>
          </p:cNvPr>
          <p:cNvSpPr txBox="1"/>
          <p:nvPr/>
        </p:nvSpPr>
        <p:spPr>
          <a:xfrm>
            <a:off x="76200" y="5966046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https://maciunmacies.valoda.lv/speles/Latviesu_valoda_A1/A1/N04.htm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E5063B-AD72-43B8-8806-70BC7C3D6C09}"/>
              </a:ext>
            </a:extLst>
          </p:cNvPr>
          <p:cNvSpPr txBox="1"/>
          <p:nvPr/>
        </p:nvSpPr>
        <p:spPr>
          <a:xfrm>
            <a:off x="1412176" y="580909"/>
            <a:ext cx="3319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Kāds tev ir dzīvoklis?</a:t>
            </a:r>
          </a:p>
          <a:p>
            <a:r>
              <a:rPr lang="lv-LV" sz="2400" dirty="0"/>
              <a:t>Kas ir dzīvoklī</a:t>
            </a:r>
            <a:r>
              <a:rPr lang="lv-LV" sz="2400" dirty="0" smtClean="0"/>
              <a:t>?</a:t>
            </a:r>
            <a:endParaRPr lang="lv-LV" sz="2400" dirty="0"/>
          </a:p>
        </p:txBody>
      </p:sp>
      <p:sp>
        <p:nvSpPr>
          <p:cNvPr id="7" name="Rectangle 6"/>
          <p:cNvSpPr/>
          <p:nvPr/>
        </p:nvSpPr>
        <p:spPr>
          <a:xfrm>
            <a:off x="4724400" y="580909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/>
              <a:t>Man ir četristabu dzīvoklis. </a:t>
            </a:r>
          </a:p>
          <a:p>
            <a:r>
              <a:rPr lang="lv-LV" sz="2400" dirty="0" smtClean="0"/>
              <a:t>Dzīvoklī ir…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33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/>
              <a:t>Mājās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D618F1-7DBA-4978-BF08-52E0B86B9CCB}"/>
              </a:ext>
            </a:extLst>
          </p:cNvPr>
          <p:cNvSpPr txBox="1"/>
          <p:nvPr/>
        </p:nvSpPr>
        <p:spPr>
          <a:xfrm>
            <a:off x="0" y="533400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Kas ir tavā istabā?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52F074-99F7-4E70-A84A-0719FF1C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2" y="1149950"/>
            <a:ext cx="7810500" cy="504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8C74DD-3882-42A7-80B6-B40A8C06E7FF}"/>
              </a:ext>
            </a:extLst>
          </p:cNvPr>
          <p:cNvSpPr txBox="1"/>
          <p:nvPr/>
        </p:nvSpPr>
        <p:spPr>
          <a:xfrm>
            <a:off x="629412" y="6362015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https://maciunmacies.valoda.lv/speles/Latviesu_valoda_A1/A1/N04.htm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9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/>
              <a:t>Mājās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879A98-1A5A-4164-8D3F-D4DC33F4CAC6}"/>
              </a:ext>
            </a:extLst>
          </p:cNvPr>
          <p:cNvSpPr txBox="1"/>
          <p:nvPr/>
        </p:nvSpPr>
        <p:spPr>
          <a:xfrm>
            <a:off x="72320" y="560491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Kas ir tavā dzīvoklī?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41518E-0FBC-4CC1-8C4E-366756735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9534"/>
            <a:ext cx="7829550" cy="5057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4B30C84-96F0-4FC1-B8AF-F348A86C4B30}"/>
              </a:ext>
            </a:extLst>
          </p:cNvPr>
          <p:cNvSpPr txBox="1"/>
          <p:nvPr/>
        </p:nvSpPr>
        <p:spPr>
          <a:xfrm>
            <a:off x="914400" y="6357099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https://maciunmacies.valoda.lv/speles/Latviesu_valoda_A1/A1/N04.htm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494" y="1524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Māja</a:t>
            </a:r>
            <a:endParaRPr lang="lv-LV" sz="36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879A98-1A5A-4164-8D3F-D4DC33F4CAC6}"/>
              </a:ext>
            </a:extLst>
          </p:cNvPr>
          <p:cNvSpPr txBox="1"/>
          <p:nvPr/>
        </p:nvSpPr>
        <p:spPr>
          <a:xfrm>
            <a:off x="152400" y="1447800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/>
              <a:t>Kas ir mājā?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4B30C84-96F0-4FC1-B8AF-F348A86C4B30}"/>
              </a:ext>
            </a:extLst>
          </p:cNvPr>
          <p:cNvSpPr txBox="1"/>
          <p:nvPr/>
        </p:nvSpPr>
        <p:spPr>
          <a:xfrm>
            <a:off x="914400" y="6357099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https://maciunmacies.valoda.lv/speles/Latviesu_valoda_A1/A1/N04.htm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77B18EF-2ED3-4AE7-8E12-F2F3E1680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14400"/>
            <a:ext cx="5900737" cy="52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8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68364"/>
            <a:ext cx="35814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i="1" dirty="0"/>
              <a:t>Uz, zem, pie </a:t>
            </a:r>
            <a:endParaRPr lang="lv-LV" sz="3600" dirty="0"/>
          </a:p>
        </p:txBody>
      </p:sp>
      <p:sp>
        <p:nvSpPr>
          <p:cNvPr id="6" name="Rectangle 5"/>
          <p:cNvSpPr/>
          <p:nvPr/>
        </p:nvSpPr>
        <p:spPr>
          <a:xfrm>
            <a:off x="5334000" y="2990266"/>
            <a:ext cx="2286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E049290-9BEE-4B01-966F-0999EC3A7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1277459"/>
            <a:ext cx="7800975" cy="4857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49A0FD-A8D1-4E44-ABB3-CE078952939B}"/>
              </a:ext>
            </a:extLst>
          </p:cNvPr>
          <p:cNvSpPr txBox="1"/>
          <p:nvPr/>
        </p:nvSpPr>
        <p:spPr>
          <a:xfrm>
            <a:off x="786348" y="6324600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https://maciunmacies.valoda.lv/speles/Latviesu_valoda_A1/A1/N04.htm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0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3152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/>
              <a:t>Prievārdi ar lietvārdu ģenitīvā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E19526-E7B5-4F92-865B-13C1BFF23F73}"/>
              </a:ext>
            </a:extLst>
          </p:cNvPr>
          <p:cNvSpPr txBox="1"/>
          <p:nvPr/>
        </p:nvSpPr>
        <p:spPr>
          <a:xfrm>
            <a:off x="914400" y="25908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Kas?</a:t>
            </a:r>
            <a:r>
              <a:rPr lang="lv-LV" sz="2400" dirty="0"/>
              <a:t>			</a:t>
            </a:r>
            <a:r>
              <a:rPr lang="lv-LV" sz="2400" b="1" dirty="0"/>
              <a:t>Uz kā?  Zem kā?  Pie kā? </a:t>
            </a:r>
          </a:p>
          <a:p>
            <a:endParaRPr lang="lv-LV" sz="2400" dirty="0"/>
          </a:p>
          <a:p>
            <a:endParaRPr lang="lv-LV" sz="2400" dirty="0"/>
          </a:p>
          <a:p>
            <a:r>
              <a:rPr lang="lv-LV" sz="2400" dirty="0"/>
              <a:t>plaukt</a:t>
            </a:r>
            <a:r>
              <a:rPr lang="lv-LV" sz="24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lv-LV" sz="2400" dirty="0"/>
              <a:t>		uz plaukt</a:t>
            </a:r>
            <a:r>
              <a:rPr lang="lv-LV" sz="24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lv-LV" sz="2400" dirty="0"/>
              <a:t>, pie plaukt</a:t>
            </a:r>
            <a:r>
              <a:rPr lang="lv-LV" sz="24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lv-LV" sz="2400" dirty="0"/>
              <a:t>, zem plaukt</a:t>
            </a:r>
            <a:r>
              <a:rPr lang="lv-LV" sz="24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lv-LV" sz="2400" dirty="0"/>
              <a:t>	</a:t>
            </a:r>
            <a:endParaRPr lang="lv-LV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lv-LV" sz="2400" dirty="0"/>
              <a:t>skap</a:t>
            </a:r>
            <a:r>
              <a:rPr lang="lv-LV" sz="2400" dirty="0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lv-LV" sz="2400" dirty="0"/>
              <a:t>			uz skapj</a:t>
            </a:r>
            <a:r>
              <a:rPr lang="lv-LV" sz="24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lv-LV" sz="2400" dirty="0"/>
              <a:t>, pie skapj</a:t>
            </a:r>
            <a:r>
              <a:rPr lang="lv-LV" sz="24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lv-LV" sz="2400" dirty="0"/>
              <a:t>, zem skapj</a:t>
            </a:r>
            <a:r>
              <a:rPr lang="lv-LV" sz="2400" dirty="0">
                <a:solidFill>
                  <a:schemeClr val="bg2">
                    <a:lumMod val="50000"/>
                  </a:schemeClr>
                </a:solidFill>
              </a:rPr>
              <a:t>a</a:t>
            </a:r>
          </a:p>
          <a:p>
            <a:endParaRPr lang="lv-LV" sz="2400" dirty="0"/>
          </a:p>
          <a:p>
            <a:r>
              <a:rPr lang="lv-LV" sz="2400" dirty="0"/>
              <a:t>gult</a:t>
            </a:r>
            <a:r>
              <a:rPr lang="lv-LV" sz="2400" dirty="0">
                <a:solidFill>
                  <a:srgbClr val="C00000"/>
                </a:solidFill>
              </a:rPr>
              <a:t>a</a:t>
            </a:r>
            <a:r>
              <a:rPr lang="lv-LV" sz="2400" dirty="0"/>
              <a:t>			uz gult</a:t>
            </a:r>
            <a:r>
              <a:rPr lang="lv-LV" sz="2400" dirty="0">
                <a:solidFill>
                  <a:srgbClr val="FF0000"/>
                </a:solidFill>
              </a:rPr>
              <a:t>as</a:t>
            </a:r>
            <a:r>
              <a:rPr lang="lv-LV" sz="2400" dirty="0"/>
              <a:t>, pie gult</a:t>
            </a:r>
            <a:r>
              <a:rPr lang="lv-LV" sz="2400" dirty="0">
                <a:solidFill>
                  <a:srgbClr val="FF0000"/>
                </a:solidFill>
              </a:rPr>
              <a:t>as</a:t>
            </a:r>
            <a:r>
              <a:rPr lang="lv-LV" sz="2400" dirty="0"/>
              <a:t>, zem gult</a:t>
            </a:r>
            <a:r>
              <a:rPr lang="lv-LV" sz="2400" dirty="0">
                <a:solidFill>
                  <a:srgbClr val="FF0000"/>
                </a:solidFill>
              </a:rPr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277524246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1271</TotalTime>
  <Words>330</Words>
  <Application>Microsoft Office PowerPoint</Application>
  <PresentationFormat>On-screen Show (4:3)</PresentationFormat>
  <Paragraphs>85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Slipstream</vt:lpstr>
      <vt:lpstr>Māja,  manas mājas</vt:lpstr>
      <vt:lpstr>Māja,  manas mājas</vt:lpstr>
      <vt:lpstr>Mājas</vt:lpstr>
      <vt:lpstr>Mājās</vt:lpstr>
      <vt:lpstr>Mājās</vt:lpstr>
      <vt:lpstr>Mājās</vt:lpstr>
      <vt:lpstr>Māja</vt:lpstr>
      <vt:lpstr>PowerPoint Presentation</vt:lpstr>
      <vt:lpstr>Prievārdi ar lietvārdu ģenitīvā </vt:lpstr>
      <vt:lpstr>PowerPoint Presentation</vt:lpstr>
      <vt:lpstr>PowerPoint Presentation</vt:lpstr>
      <vt:lpstr>PowerPoint Presentation</vt:lpstr>
      <vt:lpstr>PowerPoint Presentation</vt:lpstr>
      <vt:lpstr>Mājas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Velga Licite</cp:lastModifiedBy>
  <cp:revision>161</cp:revision>
  <dcterms:created xsi:type="dcterms:W3CDTF">2006-08-16T00:00:00Z</dcterms:created>
  <dcterms:modified xsi:type="dcterms:W3CDTF">2020-10-26T08:48:05Z</dcterms:modified>
</cp:coreProperties>
</file>