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70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4" r:id="rId57"/>
    <p:sldId id="312" r:id="rId58"/>
    <p:sldId id="313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08"/>
    <p:restoredTop sz="94683"/>
  </p:normalViewPr>
  <p:slideViewPr>
    <p:cSldViewPr>
      <p:cViewPr varScale="1">
        <p:scale>
          <a:sx n="105" d="100"/>
          <a:sy n="105" d="100"/>
        </p:scale>
        <p:origin x="582" y="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F2CA46-3B9F-184E-BF95-820404742CAD}" type="datetimeFigureOut">
              <a:t>19.02.2024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FF1462-7C61-B249-B673-D011547C6A0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113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FF1462-7C61-B249-B673-D011547C6A06}" type="slidenum">
              <a:rPr lang="lv-LV" smtClean="0"/>
              <a:t>3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996321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67100" y="2730329"/>
            <a:ext cx="10257798" cy="5753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emf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jpe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drawing">
            <a:extLst>
              <a:ext uri="{FF2B5EF4-FFF2-40B4-BE49-F238E27FC236}">
                <a16:creationId xmlns:a16="http://schemas.microsoft.com/office/drawing/2014/main" id="{5A7256EB-2B8E-F385-1B5E-E5CA4D3FCE7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F0AD90-1830-7524-E0F3-52C62BEC9C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7000" y="475418"/>
            <a:ext cx="1344832" cy="154406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D617164-2C90-8A75-DE58-40713475DCE2}"/>
              </a:ext>
            </a:extLst>
          </p:cNvPr>
          <p:cNvGrpSpPr/>
          <p:nvPr/>
        </p:nvGrpSpPr>
        <p:grpSpPr>
          <a:xfrm>
            <a:off x="8153400" y="6489700"/>
            <a:ext cx="3429000" cy="368300"/>
            <a:chOff x="8153400" y="6489700"/>
            <a:chExt cx="3429000" cy="368300"/>
          </a:xfrm>
        </p:grpSpPr>
        <p:sp>
          <p:nvSpPr>
            <p:cNvPr id="12" name="object 4">
              <a:extLst>
                <a:ext uri="{FF2B5EF4-FFF2-40B4-BE49-F238E27FC236}">
                  <a16:creationId xmlns:a16="http://schemas.microsoft.com/office/drawing/2014/main" id="{CFD1A5EB-11FE-701D-8661-B4E92DD8D499}"/>
                </a:ext>
              </a:extLst>
            </p:cNvPr>
            <p:cNvSpPr/>
            <p:nvPr/>
          </p:nvSpPr>
          <p:spPr>
            <a:xfrm>
              <a:off x="8153400" y="6489700"/>
              <a:ext cx="3429000" cy="368300"/>
            </a:xfrm>
            <a:custGeom>
              <a:avLst/>
              <a:gdLst/>
              <a:ahLst/>
              <a:cxnLst/>
              <a:rect l="l" t="t" r="r" b="b"/>
              <a:pathLst>
                <a:path w="3429000" h="368300">
                  <a:moveTo>
                    <a:pt x="3429000" y="0"/>
                  </a:moveTo>
                  <a:lnTo>
                    <a:pt x="0" y="0"/>
                  </a:lnTo>
                  <a:lnTo>
                    <a:pt x="0" y="368300"/>
                  </a:lnTo>
                  <a:lnTo>
                    <a:pt x="3429000" y="368300"/>
                  </a:lnTo>
                  <a:lnTo>
                    <a:pt x="3429000" y="0"/>
                  </a:lnTo>
                  <a:close/>
                </a:path>
              </a:pathLst>
            </a:custGeom>
            <a:solidFill>
              <a:srgbClr val="7A13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5">
              <a:extLst>
                <a:ext uri="{FF2B5EF4-FFF2-40B4-BE49-F238E27FC236}">
                  <a16:creationId xmlns:a16="http://schemas.microsoft.com/office/drawing/2014/main" id="{AE90E91D-78AD-C1E0-579C-E4D66B1C99F0}"/>
                </a:ext>
              </a:extLst>
            </p:cNvPr>
            <p:cNvSpPr txBox="1"/>
            <p:nvPr/>
          </p:nvSpPr>
          <p:spPr>
            <a:xfrm>
              <a:off x="8456119" y="6526212"/>
              <a:ext cx="2825750" cy="28448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700" dirty="0">
                  <a:solidFill>
                    <a:srgbClr val="FFFFFF"/>
                  </a:solidFill>
                  <a:latin typeface="Calibri"/>
                  <a:cs typeface="Calibri"/>
                </a:rPr>
                <a:t>DZIMTĀS</a:t>
              </a:r>
              <a:r>
                <a:rPr sz="1700" spc="-1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700" dirty="0">
                  <a:solidFill>
                    <a:srgbClr val="FFFFFF"/>
                  </a:solidFill>
                  <a:latin typeface="Calibri"/>
                  <a:cs typeface="Calibri"/>
                </a:rPr>
                <a:t>VALODAS</a:t>
              </a:r>
              <a:r>
                <a:rPr sz="1700" spc="-1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700" dirty="0">
                  <a:solidFill>
                    <a:srgbClr val="FFFFFF"/>
                  </a:solidFill>
                  <a:latin typeface="Calibri"/>
                  <a:cs typeface="Calibri"/>
                </a:rPr>
                <a:t>DIENA</a:t>
              </a:r>
              <a:r>
                <a:rPr sz="1700" spc="-1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700" b="1" spc="-20" dirty="0">
                  <a:solidFill>
                    <a:srgbClr val="FFFFFF"/>
                  </a:solidFill>
                  <a:latin typeface="Calibri"/>
                  <a:cs typeface="Calibri"/>
                </a:rPr>
                <a:t>2024</a:t>
              </a:r>
              <a:endParaRPr sz="1700" dirty="0">
                <a:latin typeface="Calibri"/>
                <a:cs typeface="Calibri"/>
              </a:endParaRPr>
            </a:p>
          </p:txBody>
        </p:sp>
      </p:grpSp>
      <p:grpSp>
        <p:nvGrpSpPr>
          <p:cNvPr id="16" name="object 3">
            <a:extLst>
              <a:ext uri="{FF2B5EF4-FFF2-40B4-BE49-F238E27FC236}">
                <a16:creationId xmlns:a16="http://schemas.microsoft.com/office/drawing/2014/main" id="{C3CC439E-A289-60EB-7786-2F1204E5EBBA}"/>
              </a:ext>
            </a:extLst>
          </p:cNvPr>
          <p:cNvGrpSpPr/>
          <p:nvPr/>
        </p:nvGrpSpPr>
        <p:grpSpPr>
          <a:xfrm>
            <a:off x="6723815" y="3412979"/>
            <a:ext cx="4918710" cy="2083435"/>
            <a:chOff x="6723815" y="3412979"/>
            <a:chExt cx="4918710" cy="2083435"/>
          </a:xfrm>
        </p:grpSpPr>
        <p:sp>
          <p:nvSpPr>
            <p:cNvPr id="17" name="object 4">
              <a:extLst>
                <a:ext uri="{FF2B5EF4-FFF2-40B4-BE49-F238E27FC236}">
                  <a16:creationId xmlns:a16="http://schemas.microsoft.com/office/drawing/2014/main" id="{C10A61DF-ED48-868E-F9C6-DF5E00ADFE2F}"/>
                </a:ext>
              </a:extLst>
            </p:cNvPr>
            <p:cNvSpPr/>
            <p:nvPr/>
          </p:nvSpPr>
          <p:spPr>
            <a:xfrm>
              <a:off x="10104437" y="3433749"/>
              <a:ext cx="1537970" cy="732155"/>
            </a:xfrm>
            <a:custGeom>
              <a:avLst/>
              <a:gdLst/>
              <a:ahLst/>
              <a:cxnLst/>
              <a:rect l="l" t="t" r="r" b="b"/>
              <a:pathLst>
                <a:path w="1537970" h="732154">
                  <a:moveTo>
                    <a:pt x="863663" y="91897"/>
                  </a:moveTo>
                  <a:lnTo>
                    <a:pt x="851750" y="89344"/>
                  </a:lnTo>
                  <a:lnTo>
                    <a:pt x="844092" y="89344"/>
                  </a:lnTo>
                  <a:lnTo>
                    <a:pt x="840689" y="87642"/>
                  </a:lnTo>
                  <a:lnTo>
                    <a:pt x="835583" y="87642"/>
                  </a:lnTo>
                  <a:lnTo>
                    <a:pt x="828103" y="93726"/>
                  </a:lnTo>
                  <a:lnTo>
                    <a:pt x="812825" y="97967"/>
                  </a:lnTo>
                  <a:lnTo>
                    <a:pt x="790829" y="100444"/>
                  </a:lnTo>
                  <a:lnTo>
                    <a:pt x="763257" y="101257"/>
                  </a:lnTo>
                  <a:lnTo>
                    <a:pt x="733361" y="100596"/>
                  </a:lnTo>
                  <a:lnTo>
                    <a:pt x="700290" y="98501"/>
                  </a:lnTo>
                  <a:lnTo>
                    <a:pt x="664654" y="94805"/>
                  </a:lnTo>
                  <a:lnTo>
                    <a:pt x="627113" y="89344"/>
                  </a:lnTo>
                  <a:lnTo>
                    <a:pt x="619455" y="87642"/>
                  </a:lnTo>
                  <a:lnTo>
                    <a:pt x="614349" y="87642"/>
                  </a:lnTo>
                  <a:lnTo>
                    <a:pt x="606691" y="85090"/>
                  </a:lnTo>
                  <a:lnTo>
                    <a:pt x="489267" y="62966"/>
                  </a:lnTo>
                  <a:lnTo>
                    <a:pt x="474179" y="45834"/>
                  </a:lnTo>
                  <a:lnTo>
                    <a:pt x="451510" y="30530"/>
                  </a:lnTo>
                  <a:lnTo>
                    <a:pt x="424535" y="19532"/>
                  </a:lnTo>
                  <a:lnTo>
                    <a:pt x="396519" y="15316"/>
                  </a:lnTo>
                  <a:lnTo>
                    <a:pt x="383362" y="16497"/>
                  </a:lnTo>
                  <a:lnTo>
                    <a:pt x="371094" y="20320"/>
                  </a:lnTo>
                  <a:lnTo>
                    <a:pt x="360260" y="27165"/>
                  </a:lnTo>
                  <a:lnTo>
                    <a:pt x="351421" y="37439"/>
                  </a:lnTo>
                  <a:lnTo>
                    <a:pt x="321640" y="31483"/>
                  </a:lnTo>
                  <a:lnTo>
                    <a:pt x="228041" y="14465"/>
                  </a:lnTo>
                  <a:lnTo>
                    <a:pt x="185991" y="8623"/>
                  </a:lnTo>
                  <a:lnTo>
                    <a:pt x="146888" y="4051"/>
                  </a:lnTo>
                  <a:lnTo>
                    <a:pt x="79133" y="0"/>
                  </a:lnTo>
                  <a:lnTo>
                    <a:pt x="47383" y="1308"/>
                  </a:lnTo>
                  <a:lnTo>
                    <a:pt x="22974" y="5321"/>
                  </a:lnTo>
                  <a:lnTo>
                    <a:pt x="6858" y="12204"/>
                  </a:lnTo>
                  <a:lnTo>
                    <a:pt x="0" y="22123"/>
                  </a:lnTo>
                  <a:lnTo>
                    <a:pt x="0" y="24676"/>
                  </a:lnTo>
                  <a:lnTo>
                    <a:pt x="850" y="27228"/>
                  </a:lnTo>
                  <a:lnTo>
                    <a:pt x="7658" y="28930"/>
                  </a:lnTo>
                  <a:lnTo>
                    <a:pt x="11912" y="29781"/>
                  </a:lnTo>
                  <a:lnTo>
                    <a:pt x="14465" y="32334"/>
                  </a:lnTo>
                  <a:lnTo>
                    <a:pt x="20421" y="28930"/>
                  </a:lnTo>
                  <a:lnTo>
                    <a:pt x="41694" y="35737"/>
                  </a:lnTo>
                  <a:lnTo>
                    <a:pt x="48361" y="35255"/>
                  </a:lnTo>
                  <a:lnTo>
                    <a:pt x="101511" y="35725"/>
                  </a:lnTo>
                  <a:lnTo>
                    <a:pt x="177952" y="43141"/>
                  </a:lnTo>
                  <a:lnTo>
                    <a:pt x="249110" y="54089"/>
                  </a:lnTo>
                  <a:lnTo>
                    <a:pt x="286258" y="58343"/>
                  </a:lnTo>
                  <a:lnTo>
                    <a:pt x="305473" y="61264"/>
                  </a:lnTo>
                  <a:lnTo>
                    <a:pt x="322491" y="74028"/>
                  </a:lnTo>
                  <a:lnTo>
                    <a:pt x="347167" y="77431"/>
                  </a:lnTo>
                  <a:lnTo>
                    <a:pt x="344830" y="103708"/>
                  </a:lnTo>
                  <a:lnTo>
                    <a:pt x="344055" y="117525"/>
                  </a:lnTo>
                  <a:lnTo>
                    <a:pt x="343763" y="131889"/>
                  </a:lnTo>
                  <a:lnTo>
                    <a:pt x="342836" y="145757"/>
                  </a:lnTo>
                  <a:lnTo>
                    <a:pt x="339686" y="176047"/>
                  </a:lnTo>
                  <a:lnTo>
                    <a:pt x="337807" y="192303"/>
                  </a:lnTo>
                  <a:lnTo>
                    <a:pt x="335610" y="203301"/>
                  </a:lnTo>
                  <a:lnTo>
                    <a:pt x="327596" y="237401"/>
                  </a:lnTo>
                  <a:lnTo>
                    <a:pt x="317220" y="287642"/>
                  </a:lnTo>
                  <a:lnTo>
                    <a:pt x="303987" y="340042"/>
                  </a:lnTo>
                  <a:lnTo>
                    <a:pt x="289788" y="392595"/>
                  </a:lnTo>
                  <a:lnTo>
                    <a:pt x="276542" y="443318"/>
                  </a:lnTo>
                  <a:lnTo>
                    <a:pt x="267131" y="485825"/>
                  </a:lnTo>
                  <a:lnTo>
                    <a:pt x="259943" y="525538"/>
                  </a:lnTo>
                  <a:lnTo>
                    <a:pt x="255955" y="560946"/>
                  </a:lnTo>
                  <a:lnTo>
                    <a:pt x="256120" y="590524"/>
                  </a:lnTo>
                  <a:lnTo>
                    <a:pt x="253136" y="608139"/>
                  </a:lnTo>
                  <a:lnTo>
                    <a:pt x="236969" y="644969"/>
                  </a:lnTo>
                  <a:lnTo>
                    <a:pt x="233997" y="661149"/>
                  </a:lnTo>
                  <a:lnTo>
                    <a:pt x="234848" y="665403"/>
                  </a:lnTo>
                  <a:lnTo>
                    <a:pt x="246227" y="689444"/>
                  </a:lnTo>
                  <a:lnTo>
                    <a:pt x="260159" y="704545"/>
                  </a:lnTo>
                  <a:lnTo>
                    <a:pt x="276961" y="709447"/>
                  </a:lnTo>
                  <a:lnTo>
                    <a:pt x="296964" y="702843"/>
                  </a:lnTo>
                  <a:lnTo>
                    <a:pt x="300367" y="701141"/>
                  </a:lnTo>
                  <a:lnTo>
                    <a:pt x="303771" y="698588"/>
                  </a:lnTo>
                  <a:lnTo>
                    <a:pt x="304622" y="694334"/>
                  </a:lnTo>
                  <a:lnTo>
                    <a:pt x="316534" y="675614"/>
                  </a:lnTo>
                  <a:lnTo>
                    <a:pt x="326745" y="652640"/>
                  </a:lnTo>
                  <a:lnTo>
                    <a:pt x="348234" y="626656"/>
                  </a:lnTo>
                  <a:lnTo>
                    <a:pt x="370992" y="592759"/>
                  </a:lnTo>
                  <a:lnTo>
                    <a:pt x="391833" y="553923"/>
                  </a:lnTo>
                  <a:lnTo>
                    <a:pt x="407581" y="513092"/>
                  </a:lnTo>
                  <a:lnTo>
                    <a:pt x="428002" y="445871"/>
                  </a:lnTo>
                  <a:lnTo>
                    <a:pt x="445871" y="379501"/>
                  </a:lnTo>
                  <a:lnTo>
                    <a:pt x="461505" y="311746"/>
                  </a:lnTo>
                  <a:lnTo>
                    <a:pt x="471398" y="253568"/>
                  </a:lnTo>
                  <a:lnTo>
                    <a:pt x="489267" y="95300"/>
                  </a:lnTo>
                  <a:lnTo>
                    <a:pt x="615505" y="120434"/>
                  </a:lnTo>
                  <a:lnTo>
                    <a:pt x="674966" y="130048"/>
                  </a:lnTo>
                  <a:lnTo>
                    <a:pt x="732155" y="135496"/>
                  </a:lnTo>
                  <a:lnTo>
                    <a:pt x="756450" y="136144"/>
                  </a:lnTo>
                  <a:lnTo>
                    <a:pt x="802855" y="133096"/>
                  </a:lnTo>
                  <a:lnTo>
                    <a:pt x="834834" y="125082"/>
                  </a:lnTo>
                  <a:lnTo>
                    <a:pt x="854202" y="113893"/>
                  </a:lnTo>
                  <a:lnTo>
                    <a:pt x="862812" y="101257"/>
                  </a:lnTo>
                  <a:lnTo>
                    <a:pt x="863663" y="91897"/>
                  </a:lnTo>
                  <a:close/>
                </a:path>
                <a:path w="1537970" h="732154">
                  <a:moveTo>
                    <a:pt x="1194663" y="377799"/>
                  </a:moveTo>
                  <a:lnTo>
                    <a:pt x="1192682" y="362877"/>
                  </a:lnTo>
                  <a:lnTo>
                    <a:pt x="1184249" y="333654"/>
                  </a:lnTo>
                  <a:lnTo>
                    <a:pt x="1182751" y="318236"/>
                  </a:lnTo>
                  <a:lnTo>
                    <a:pt x="1178001" y="310095"/>
                  </a:lnTo>
                  <a:lnTo>
                    <a:pt x="1170940" y="299631"/>
                  </a:lnTo>
                  <a:lnTo>
                    <a:pt x="1162761" y="290601"/>
                  </a:lnTo>
                  <a:lnTo>
                    <a:pt x="1154671" y="286753"/>
                  </a:lnTo>
                  <a:lnTo>
                    <a:pt x="1148448" y="291122"/>
                  </a:lnTo>
                  <a:lnTo>
                    <a:pt x="1146378" y="301218"/>
                  </a:lnTo>
                  <a:lnTo>
                    <a:pt x="1146530" y="312597"/>
                  </a:lnTo>
                  <a:lnTo>
                    <a:pt x="1147013" y="320789"/>
                  </a:lnTo>
                  <a:lnTo>
                    <a:pt x="1146429" y="332841"/>
                  </a:lnTo>
                  <a:lnTo>
                    <a:pt x="1144879" y="350786"/>
                  </a:lnTo>
                  <a:lnTo>
                    <a:pt x="1142707" y="368414"/>
                  </a:lnTo>
                  <a:lnTo>
                    <a:pt x="1140206" y="379501"/>
                  </a:lnTo>
                  <a:lnTo>
                    <a:pt x="1132611" y="418668"/>
                  </a:lnTo>
                  <a:lnTo>
                    <a:pt x="1116799" y="463283"/>
                  </a:lnTo>
                  <a:lnTo>
                    <a:pt x="1094409" y="510133"/>
                  </a:lnTo>
                  <a:lnTo>
                    <a:pt x="1067130" y="556044"/>
                  </a:lnTo>
                  <a:lnTo>
                    <a:pt x="1036624" y="597801"/>
                  </a:lnTo>
                  <a:lnTo>
                    <a:pt x="1004544" y="632206"/>
                  </a:lnTo>
                  <a:lnTo>
                    <a:pt x="972578" y="656043"/>
                  </a:lnTo>
                  <a:lnTo>
                    <a:pt x="968324" y="654342"/>
                  </a:lnTo>
                  <a:lnTo>
                    <a:pt x="962367" y="648385"/>
                  </a:lnTo>
                  <a:lnTo>
                    <a:pt x="959815" y="644131"/>
                  </a:lnTo>
                  <a:lnTo>
                    <a:pt x="959815" y="585419"/>
                  </a:lnTo>
                  <a:lnTo>
                    <a:pt x="959408" y="567436"/>
                  </a:lnTo>
                  <a:lnTo>
                    <a:pt x="957656" y="531456"/>
                  </a:lnTo>
                  <a:lnTo>
                    <a:pt x="957262" y="513943"/>
                  </a:lnTo>
                  <a:lnTo>
                    <a:pt x="958062" y="498779"/>
                  </a:lnTo>
                  <a:lnTo>
                    <a:pt x="961567" y="469074"/>
                  </a:lnTo>
                  <a:lnTo>
                    <a:pt x="962367" y="454380"/>
                  </a:lnTo>
                  <a:lnTo>
                    <a:pt x="962367" y="446722"/>
                  </a:lnTo>
                  <a:lnTo>
                    <a:pt x="960666" y="437362"/>
                  </a:lnTo>
                  <a:lnTo>
                    <a:pt x="952157" y="435660"/>
                  </a:lnTo>
                  <a:lnTo>
                    <a:pt x="953008" y="432257"/>
                  </a:lnTo>
                  <a:lnTo>
                    <a:pt x="953008" y="425450"/>
                  </a:lnTo>
                  <a:lnTo>
                    <a:pt x="948855" y="401129"/>
                  </a:lnTo>
                  <a:lnTo>
                    <a:pt x="937056" y="380784"/>
                  </a:lnTo>
                  <a:lnTo>
                    <a:pt x="918540" y="366826"/>
                  </a:lnTo>
                  <a:lnTo>
                    <a:pt x="894295" y="361632"/>
                  </a:lnTo>
                  <a:lnTo>
                    <a:pt x="872236" y="364756"/>
                  </a:lnTo>
                  <a:lnTo>
                    <a:pt x="860145" y="373862"/>
                  </a:lnTo>
                  <a:lnTo>
                    <a:pt x="851103" y="388556"/>
                  </a:lnTo>
                  <a:lnTo>
                    <a:pt x="838136" y="408432"/>
                  </a:lnTo>
                  <a:lnTo>
                    <a:pt x="840689" y="415239"/>
                  </a:lnTo>
                  <a:lnTo>
                    <a:pt x="850900" y="433959"/>
                  </a:lnTo>
                  <a:lnTo>
                    <a:pt x="851166" y="451065"/>
                  </a:lnTo>
                  <a:lnTo>
                    <a:pt x="852335" y="484936"/>
                  </a:lnTo>
                  <a:lnTo>
                    <a:pt x="852601" y="502031"/>
                  </a:lnTo>
                  <a:lnTo>
                    <a:pt x="852068" y="512381"/>
                  </a:lnTo>
                  <a:lnTo>
                    <a:pt x="849731" y="533387"/>
                  </a:lnTo>
                  <a:lnTo>
                    <a:pt x="849198" y="543725"/>
                  </a:lnTo>
                  <a:lnTo>
                    <a:pt x="825690" y="592658"/>
                  </a:lnTo>
                  <a:lnTo>
                    <a:pt x="795401" y="642023"/>
                  </a:lnTo>
                  <a:lnTo>
                    <a:pt x="764832" y="679996"/>
                  </a:lnTo>
                  <a:lnTo>
                    <a:pt x="736028" y="695185"/>
                  </a:lnTo>
                  <a:lnTo>
                    <a:pt x="723265" y="695185"/>
                  </a:lnTo>
                  <a:lnTo>
                    <a:pt x="723265" y="690079"/>
                  </a:lnTo>
                  <a:lnTo>
                    <a:pt x="734009" y="657860"/>
                  </a:lnTo>
                  <a:lnTo>
                    <a:pt x="742289" y="633958"/>
                  </a:lnTo>
                  <a:lnTo>
                    <a:pt x="750938" y="610298"/>
                  </a:lnTo>
                  <a:lnTo>
                    <a:pt x="753465" y="601903"/>
                  </a:lnTo>
                  <a:lnTo>
                    <a:pt x="755357" y="593356"/>
                  </a:lnTo>
                  <a:lnTo>
                    <a:pt x="757758" y="573760"/>
                  </a:lnTo>
                  <a:lnTo>
                    <a:pt x="762317" y="554062"/>
                  </a:lnTo>
                  <a:lnTo>
                    <a:pt x="764108" y="543725"/>
                  </a:lnTo>
                  <a:lnTo>
                    <a:pt x="766724" y="533349"/>
                  </a:lnTo>
                  <a:lnTo>
                    <a:pt x="776427" y="508431"/>
                  </a:lnTo>
                  <a:lnTo>
                    <a:pt x="778573" y="499478"/>
                  </a:lnTo>
                  <a:lnTo>
                    <a:pt x="778573" y="493522"/>
                  </a:lnTo>
                  <a:lnTo>
                    <a:pt x="768362" y="485013"/>
                  </a:lnTo>
                  <a:lnTo>
                    <a:pt x="768362" y="483311"/>
                  </a:lnTo>
                  <a:lnTo>
                    <a:pt x="767511" y="481609"/>
                  </a:lnTo>
                  <a:lnTo>
                    <a:pt x="767511" y="480758"/>
                  </a:lnTo>
                  <a:lnTo>
                    <a:pt x="759675" y="475310"/>
                  </a:lnTo>
                  <a:lnTo>
                    <a:pt x="751446" y="471614"/>
                  </a:lnTo>
                  <a:lnTo>
                    <a:pt x="742746" y="469519"/>
                  </a:lnTo>
                  <a:lnTo>
                    <a:pt x="733475" y="468845"/>
                  </a:lnTo>
                  <a:lnTo>
                    <a:pt x="722083" y="469049"/>
                  </a:lnTo>
                  <a:lnTo>
                    <a:pt x="706132" y="470446"/>
                  </a:lnTo>
                  <a:lnTo>
                    <a:pt x="691946" y="474230"/>
                  </a:lnTo>
                  <a:lnTo>
                    <a:pt x="685825" y="481609"/>
                  </a:lnTo>
                  <a:lnTo>
                    <a:pt x="681977" y="489521"/>
                  </a:lnTo>
                  <a:lnTo>
                    <a:pt x="673023" y="504710"/>
                  </a:lnTo>
                  <a:lnTo>
                    <a:pt x="656386" y="545706"/>
                  </a:lnTo>
                  <a:lnTo>
                    <a:pt x="634987" y="590842"/>
                  </a:lnTo>
                  <a:lnTo>
                    <a:pt x="611974" y="634542"/>
                  </a:lnTo>
                  <a:lnTo>
                    <a:pt x="587298" y="670128"/>
                  </a:lnTo>
                  <a:lnTo>
                    <a:pt x="560743" y="684123"/>
                  </a:lnTo>
                  <a:lnTo>
                    <a:pt x="550265" y="680059"/>
                  </a:lnTo>
                  <a:lnTo>
                    <a:pt x="545211" y="670090"/>
                  </a:lnTo>
                  <a:lnTo>
                    <a:pt x="541172" y="645833"/>
                  </a:lnTo>
                  <a:lnTo>
                    <a:pt x="540321" y="644982"/>
                  </a:lnTo>
                  <a:lnTo>
                    <a:pt x="540321" y="639876"/>
                  </a:lnTo>
                  <a:lnTo>
                    <a:pt x="544576" y="627964"/>
                  </a:lnTo>
                  <a:lnTo>
                    <a:pt x="548068" y="616178"/>
                  </a:lnTo>
                  <a:lnTo>
                    <a:pt x="587971" y="530961"/>
                  </a:lnTo>
                  <a:lnTo>
                    <a:pt x="610209" y="496658"/>
                  </a:lnTo>
                  <a:lnTo>
                    <a:pt x="644017" y="465874"/>
                  </a:lnTo>
                  <a:lnTo>
                    <a:pt x="684060" y="445287"/>
                  </a:lnTo>
                  <a:lnTo>
                    <a:pt x="724966" y="441617"/>
                  </a:lnTo>
                  <a:lnTo>
                    <a:pt x="730923" y="439915"/>
                  </a:lnTo>
                  <a:lnTo>
                    <a:pt x="735177" y="434809"/>
                  </a:lnTo>
                  <a:lnTo>
                    <a:pt x="735177" y="428853"/>
                  </a:lnTo>
                  <a:lnTo>
                    <a:pt x="726503" y="411111"/>
                  </a:lnTo>
                  <a:lnTo>
                    <a:pt x="706031" y="392798"/>
                  </a:lnTo>
                  <a:lnTo>
                    <a:pt x="682040" y="378485"/>
                  </a:lnTo>
                  <a:lnTo>
                    <a:pt x="662851" y="372694"/>
                  </a:lnTo>
                  <a:lnTo>
                    <a:pt x="643305" y="375158"/>
                  </a:lnTo>
                  <a:lnTo>
                    <a:pt x="600392" y="390283"/>
                  </a:lnTo>
                  <a:lnTo>
                    <a:pt x="549452" y="422732"/>
                  </a:lnTo>
                  <a:lnTo>
                    <a:pt x="516902" y="457593"/>
                  </a:lnTo>
                  <a:lnTo>
                    <a:pt x="488099" y="500126"/>
                  </a:lnTo>
                  <a:lnTo>
                    <a:pt x="465035" y="545909"/>
                  </a:lnTo>
                  <a:lnTo>
                    <a:pt x="449719" y="590550"/>
                  </a:lnTo>
                  <a:lnTo>
                    <a:pt x="444169" y="629666"/>
                  </a:lnTo>
                  <a:lnTo>
                    <a:pt x="452716" y="668083"/>
                  </a:lnTo>
                  <a:lnTo>
                    <a:pt x="475538" y="697001"/>
                  </a:lnTo>
                  <a:lnTo>
                    <a:pt x="508419" y="715225"/>
                  </a:lnTo>
                  <a:lnTo>
                    <a:pt x="547128" y="721563"/>
                  </a:lnTo>
                  <a:lnTo>
                    <a:pt x="555409" y="719480"/>
                  </a:lnTo>
                  <a:lnTo>
                    <a:pt x="564248" y="714438"/>
                  </a:lnTo>
                  <a:lnTo>
                    <a:pt x="572617" y="708279"/>
                  </a:lnTo>
                  <a:lnTo>
                    <a:pt x="579462" y="702843"/>
                  </a:lnTo>
                  <a:lnTo>
                    <a:pt x="595515" y="692086"/>
                  </a:lnTo>
                  <a:lnTo>
                    <a:pt x="612216" y="669124"/>
                  </a:lnTo>
                  <a:lnTo>
                    <a:pt x="626364" y="644093"/>
                  </a:lnTo>
                  <a:lnTo>
                    <a:pt x="634771" y="627113"/>
                  </a:lnTo>
                  <a:lnTo>
                    <a:pt x="646684" y="610095"/>
                  </a:lnTo>
                  <a:lnTo>
                    <a:pt x="646684" y="611797"/>
                  </a:lnTo>
                  <a:lnTo>
                    <a:pt x="645833" y="615200"/>
                  </a:lnTo>
                  <a:lnTo>
                    <a:pt x="644982" y="616902"/>
                  </a:lnTo>
                  <a:lnTo>
                    <a:pt x="646277" y="631723"/>
                  </a:lnTo>
                  <a:lnTo>
                    <a:pt x="651789" y="676465"/>
                  </a:lnTo>
                  <a:lnTo>
                    <a:pt x="674979" y="712736"/>
                  </a:lnTo>
                  <a:lnTo>
                    <a:pt x="712203" y="731774"/>
                  </a:lnTo>
                  <a:lnTo>
                    <a:pt x="736866" y="726440"/>
                  </a:lnTo>
                  <a:lnTo>
                    <a:pt x="760806" y="712736"/>
                  </a:lnTo>
                  <a:lnTo>
                    <a:pt x="781723" y="694080"/>
                  </a:lnTo>
                  <a:lnTo>
                    <a:pt x="797293" y="673912"/>
                  </a:lnTo>
                  <a:lnTo>
                    <a:pt x="851674" y="588365"/>
                  </a:lnTo>
                  <a:lnTo>
                    <a:pt x="850900" y="631367"/>
                  </a:lnTo>
                  <a:lnTo>
                    <a:pt x="858075" y="657910"/>
                  </a:lnTo>
                  <a:lnTo>
                    <a:pt x="876427" y="684771"/>
                  </a:lnTo>
                  <a:lnTo>
                    <a:pt x="901153" y="705561"/>
                  </a:lnTo>
                  <a:lnTo>
                    <a:pt x="927481" y="713905"/>
                  </a:lnTo>
                  <a:lnTo>
                    <a:pt x="936371" y="712889"/>
                  </a:lnTo>
                  <a:lnTo>
                    <a:pt x="945032" y="710184"/>
                  </a:lnTo>
                  <a:lnTo>
                    <a:pt x="953211" y="706374"/>
                  </a:lnTo>
                  <a:lnTo>
                    <a:pt x="960666" y="701992"/>
                  </a:lnTo>
                  <a:lnTo>
                    <a:pt x="963079" y="694817"/>
                  </a:lnTo>
                  <a:lnTo>
                    <a:pt x="977468" y="681570"/>
                  </a:lnTo>
                  <a:lnTo>
                    <a:pt x="999197" y="665137"/>
                  </a:lnTo>
                  <a:lnTo>
                    <a:pt x="1029919" y="644004"/>
                  </a:lnTo>
                  <a:lnTo>
                    <a:pt x="1035011" y="639457"/>
                  </a:lnTo>
                  <a:lnTo>
                    <a:pt x="1039304" y="634276"/>
                  </a:lnTo>
                  <a:lnTo>
                    <a:pt x="1046607" y="622007"/>
                  </a:lnTo>
                  <a:lnTo>
                    <a:pt x="1055116" y="618604"/>
                  </a:lnTo>
                  <a:lnTo>
                    <a:pt x="1084656" y="584987"/>
                  </a:lnTo>
                  <a:lnTo>
                    <a:pt x="1113599" y="546531"/>
                  </a:lnTo>
                  <a:lnTo>
                    <a:pt x="1143076" y="502348"/>
                  </a:lnTo>
                  <a:lnTo>
                    <a:pt x="1169073" y="456679"/>
                  </a:lnTo>
                  <a:lnTo>
                    <a:pt x="1187602" y="413753"/>
                  </a:lnTo>
                  <a:lnTo>
                    <a:pt x="1194663" y="377799"/>
                  </a:lnTo>
                  <a:close/>
                </a:path>
                <a:path w="1537970" h="732154">
                  <a:moveTo>
                    <a:pt x="1537576" y="488416"/>
                  </a:moveTo>
                  <a:lnTo>
                    <a:pt x="1534172" y="482460"/>
                  </a:lnTo>
                  <a:lnTo>
                    <a:pt x="1524812" y="482460"/>
                  </a:lnTo>
                  <a:lnTo>
                    <a:pt x="1520558" y="485013"/>
                  </a:lnTo>
                  <a:lnTo>
                    <a:pt x="1518005" y="487565"/>
                  </a:lnTo>
                  <a:lnTo>
                    <a:pt x="1513751" y="492671"/>
                  </a:lnTo>
                  <a:lnTo>
                    <a:pt x="1511198" y="501180"/>
                  </a:lnTo>
                  <a:lnTo>
                    <a:pt x="1506867" y="507250"/>
                  </a:lnTo>
                  <a:lnTo>
                    <a:pt x="1475994" y="548830"/>
                  </a:lnTo>
                  <a:lnTo>
                    <a:pt x="1438021" y="582866"/>
                  </a:lnTo>
                  <a:lnTo>
                    <a:pt x="1393774" y="601586"/>
                  </a:lnTo>
                  <a:lnTo>
                    <a:pt x="1397038" y="591083"/>
                  </a:lnTo>
                  <a:lnTo>
                    <a:pt x="1402702" y="582015"/>
                  </a:lnTo>
                  <a:lnTo>
                    <a:pt x="1408366" y="573595"/>
                  </a:lnTo>
                  <a:lnTo>
                    <a:pt x="1411643" y="564997"/>
                  </a:lnTo>
                  <a:lnTo>
                    <a:pt x="1412494" y="563295"/>
                  </a:lnTo>
                  <a:lnTo>
                    <a:pt x="1413344" y="560743"/>
                  </a:lnTo>
                  <a:lnTo>
                    <a:pt x="1413344" y="558190"/>
                  </a:lnTo>
                  <a:lnTo>
                    <a:pt x="1412646" y="550405"/>
                  </a:lnTo>
                  <a:lnTo>
                    <a:pt x="1411008" y="542455"/>
                  </a:lnTo>
                  <a:lnTo>
                    <a:pt x="1409039" y="534504"/>
                  </a:lnTo>
                  <a:lnTo>
                    <a:pt x="1407388" y="526707"/>
                  </a:lnTo>
                  <a:lnTo>
                    <a:pt x="1407388" y="523303"/>
                  </a:lnTo>
                  <a:lnTo>
                    <a:pt x="1410792" y="519049"/>
                  </a:lnTo>
                  <a:lnTo>
                    <a:pt x="1410792" y="514794"/>
                  </a:lnTo>
                  <a:lnTo>
                    <a:pt x="1407388" y="511390"/>
                  </a:lnTo>
                  <a:lnTo>
                    <a:pt x="1398028" y="485863"/>
                  </a:lnTo>
                  <a:lnTo>
                    <a:pt x="1386967" y="475653"/>
                  </a:lnTo>
                  <a:lnTo>
                    <a:pt x="1369517" y="430987"/>
                  </a:lnTo>
                  <a:lnTo>
                    <a:pt x="1346974" y="388861"/>
                  </a:lnTo>
                  <a:lnTo>
                    <a:pt x="1356677" y="372694"/>
                  </a:lnTo>
                  <a:lnTo>
                    <a:pt x="1369733" y="353974"/>
                  </a:lnTo>
                  <a:lnTo>
                    <a:pt x="1381188" y="335254"/>
                  </a:lnTo>
                  <a:lnTo>
                    <a:pt x="1386116" y="319087"/>
                  </a:lnTo>
                  <a:lnTo>
                    <a:pt x="1386116" y="313982"/>
                  </a:lnTo>
                  <a:lnTo>
                    <a:pt x="1382712" y="303771"/>
                  </a:lnTo>
                  <a:lnTo>
                    <a:pt x="1375740" y="281698"/>
                  </a:lnTo>
                  <a:lnTo>
                    <a:pt x="1366545" y="265696"/>
                  </a:lnTo>
                  <a:lnTo>
                    <a:pt x="1353515" y="252564"/>
                  </a:lnTo>
                  <a:lnTo>
                    <a:pt x="1335062" y="239102"/>
                  </a:lnTo>
                  <a:lnTo>
                    <a:pt x="1330807" y="235699"/>
                  </a:lnTo>
                  <a:lnTo>
                    <a:pt x="1326553" y="231444"/>
                  </a:lnTo>
                  <a:lnTo>
                    <a:pt x="1320596" y="231444"/>
                  </a:lnTo>
                  <a:lnTo>
                    <a:pt x="1287614" y="262686"/>
                  </a:lnTo>
                  <a:lnTo>
                    <a:pt x="1276235" y="277393"/>
                  </a:lnTo>
                  <a:lnTo>
                    <a:pt x="1265986" y="291465"/>
                  </a:lnTo>
                  <a:lnTo>
                    <a:pt x="1261884" y="301218"/>
                  </a:lnTo>
                  <a:lnTo>
                    <a:pt x="1266990" y="396519"/>
                  </a:lnTo>
                  <a:lnTo>
                    <a:pt x="1251229" y="429387"/>
                  </a:lnTo>
                  <a:lnTo>
                    <a:pt x="1229017" y="470547"/>
                  </a:lnTo>
                  <a:lnTo>
                    <a:pt x="1209192" y="510438"/>
                  </a:lnTo>
                  <a:lnTo>
                    <a:pt x="1200619" y="539470"/>
                  </a:lnTo>
                  <a:lnTo>
                    <a:pt x="1200670" y="542455"/>
                  </a:lnTo>
                  <a:lnTo>
                    <a:pt x="1201470" y="549681"/>
                  </a:lnTo>
                  <a:lnTo>
                    <a:pt x="1204874" y="549681"/>
                  </a:lnTo>
                  <a:lnTo>
                    <a:pt x="1222743" y="527507"/>
                  </a:lnTo>
                  <a:lnTo>
                    <a:pt x="1247749" y="485013"/>
                  </a:lnTo>
                  <a:lnTo>
                    <a:pt x="1270927" y="443903"/>
                  </a:lnTo>
                  <a:lnTo>
                    <a:pt x="1284008" y="424599"/>
                  </a:lnTo>
                  <a:lnTo>
                    <a:pt x="1296771" y="462038"/>
                  </a:lnTo>
                  <a:lnTo>
                    <a:pt x="1299057" y="471995"/>
                  </a:lnTo>
                  <a:lnTo>
                    <a:pt x="1300403" y="482460"/>
                  </a:lnTo>
                  <a:lnTo>
                    <a:pt x="1302029" y="492556"/>
                  </a:lnTo>
                  <a:lnTo>
                    <a:pt x="1305280" y="502031"/>
                  </a:lnTo>
                  <a:lnTo>
                    <a:pt x="1300175" y="540321"/>
                  </a:lnTo>
                  <a:lnTo>
                    <a:pt x="1301877" y="547128"/>
                  </a:lnTo>
                  <a:lnTo>
                    <a:pt x="1301813" y="550405"/>
                  </a:lnTo>
                  <a:lnTo>
                    <a:pt x="1301076" y="558215"/>
                  </a:lnTo>
                  <a:lnTo>
                    <a:pt x="1297571" y="574332"/>
                  </a:lnTo>
                  <a:lnTo>
                    <a:pt x="1296771" y="582866"/>
                  </a:lnTo>
                  <a:lnTo>
                    <a:pt x="1295755" y="588518"/>
                  </a:lnTo>
                  <a:lnTo>
                    <a:pt x="1293152" y="596163"/>
                  </a:lnTo>
                  <a:lnTo>
                    <a:pt x="1289596" y="603326"/>
                  </a:lnTo>
                  <a:lnTo>
                    <a:pt x="1285709" y="607542"/>
                  </a:lnTo>
                  <a:lnTo>
                    <a:pt x="1282306" y="605840"/>
                  </a:lnTo>
                  <a:lnTo>
                    <a:pt x="1280604" y="605840"/>
                  </a:lnTo>
                  <a:lnTo>
                    <a:pt x="1280604" y="633920"/>
                  </a:lnTo>
                  <a:lnTo>
                    <a:pt x="1274673" y="651294"/>
                  </a:lnTo>
                  <a:lnTo>
                    <a:pt x="1263802" y="666254"/>
                  </a:lnTo>
                  <a:lnTo>
                    <a:pt x="1248778" y="676757"/>
                  </a:lnTo>
                  <a:lnTo>
                    <a:pt x="1230401" y="680720"/>
                  </a:lnTo>
                  <a:lnTo>
                    <a:pt x="1224445" y="680720"/>
                  </a:lnTo>
                  <a:lnTo>
                    <a:pt x="1209128" y="676465"/>
                  </a:lnTo>
                  <a:lnTo>
                    <a:pt x="1209128" y="668807"/>
                  </a:lnTo>
                  <a:lnTo>
                    <a:pt x="1262253" y="637095"/>
                  </a:lnTo>
                  <a:lnTo>
                    <a:pt x="1280604" y="633920"/>
                  </a:lnTo>
                  <a:lnTo>
                    <a:pt x="1280604" y="605840"/>
                  </a:lnTo>
                  <a:lnTo>
                    <a:pt x="1274648" y="605840"/>
                  </a:lnTo>
                  <a:lnTo>
                    <a:pt x="1247813" y="609612"/>
                  </a:lnTo>
                  <a:lnTo>
                    <a:pt x="1217002" y="620623"/>
                  </a:lnTo>
                  <a:lnTo>
                    <a:pt x="1191602" y="638505"/>
                  </a:lnTo>
                  <a:lnTo>
                    <a:pt x="1181049" y="662851"/>
                  </a:lnTo>
                  <a:lnTo>
                    <a:pt x="1183259" y="675195"/>
                  </a:lnTo>
                  <a:lnTo>
                    <a:pt x="1217447" y="706755"/>
                  </a:lnTo>
                  <a:lnTo>
                    <a:pt x="1251673" y="715606"/>
                  </a:lnTo>
                  <a:lnTo>
                    <a:pt x="1258570" y="718248"/>
                  </a:lnTo>
                  <a:lnTo>
                    <a:pt x="1265389" y="720712"/>
                  </a:lnTo>
                  <a:lnTo>
                    <a:pt x="1272374" y="722553"/>
                  </a:lnTo>
                  <a:lnTo>
                    <a:pt x="1279753" y="723265"/>
                  </a:lnTo>
                  <a:lnTo>
                    <a:pt x="1298854" y="720102"/>
                  </a:lnTo>
                  <a:lnTo>
                    <a:pt x="1323467" y="712000"/>
                  </a:lnTo>
                  <a:lnTo>
                    <a:pt x="1346644" y="701014"/>
                  </a:lnTo>
                  <a:lnTo>
                    <a:pt x="1361440" y="689229"/>
                  </a:lnTo>
                  <a:lnTo>
                    <a:pt x="1366253" y="680720"/>
                  </a:lnTo>
                  <a:lnTo>
                    <a:pt x="1368590" y="676592"/>
                  </a:lnTo>
                  <a:lnTo>
                    <a:pt x="1375270" y="660831"/>
                  </a:lnTo>
                  <a:lnTo>
                    <a:pt x="1380337" y="644601"/>
                  </a:lnTo>
                  <a:lnTo>
                    <a:pt x="1382141" y="633920"/>
                  </a:lnTo>
                  <a:lnTo>
                    <a:pt x="1382712" y="630516"/>
                  </a:lnTo>
                  <a:lnTo>
                    <a:pt x="1390357" y="630542"/>
                  </a:lnTo>
                  <a:lnTo>
                    <a:pt x="1394726" y="629462"/>
                  </a:lnTo>
                  <a:lnTo>
                    <a:pt x="1398625" y="627405"/>
                  </a:lnTo>
                  <a:lnTo>
                    <a:pt x="1404835" y="624560"/>
                  </a:lnTo>
                  <a:lnTo>
                    <a:pt x="1430642" y="614172"/>
                  </a:lnTo>
                  <a:lnTo>
                    <a:pt x="1443215" y="607542"/>
                  </a:lnTo>
                  <a:lnTo>
                    <a:pt x="1454531" y="601586"/>
                  </a:lnTo>
                  <a:lnTo>
                    <a:pt x="1454924" y="601383"/>
                  </a:lnTo>
                  <a:lnTo>
                    <a:pt x="1476514" y="585076"/>
                  </a:lnTo>
                  <a:lnTo>
                    <a:pt x="1494180" y="564146"/>
                  </a:lnTo>
                  <a:lnTo>
                    <a:pt x="1497584" y="558190"/>
                  </a:lnTo>
                  <a:lnTo>
                    <a:pt x="1503540" y="553085"/>
                  </a:lnTo>
                  <a:lnTo>
                    <a:pt x="1507794" y="547128"/>
                  </a:lnTo>
                  <a:lnTo>
                    <a:pt x="1512125" y="539991"/>
                  </a:lnTo>
                  <a:lnTo>
                    <a:pt x="1516303" y="532777"/>
                  </a:lnTo>
                  <a:lnTo>
                    <a:pt x="1520482" y="525716"/>
                  </a:lnTo>
                  <a:lnTo>
                    <a:pt x="1524812" y="519049"/>
                  </a:lnTo>
                  <a:lnTo>
                    <a:pt x="1529321" y="513029"/>
                  </a:lnTo>
                  <a:lnTo>
                    <a:pt x="1533423" y="507250"/>
                  </a:lnTo>
                  <a:lnTo>
                    <a:pt x="1536420" y="500989"/>
                  </a:lnTo>
                  <a:lnTo>
                    <a:pt x="1537576" y="493522"/>
                  </a:lnTo>
                  <a:lnTo>
                    <a:pt x="1537576" y="488416"/>
                  </a:lnTo>
                  <a:close/>
                </a:path>
              </a:pathLst>
            </a:custGeom>
            <a:solidFill>
              <a:srgbClr val="7A13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5">
              <a:extLst>
                <a:ext uri="{FF2B5EF4-FFF2-40B4-BE49-F238E27FC236}">
                  <a16:creationId xmlns:a16="http://schemas.microsoft.com/office/drawing/2014/main" id="{4F6EEC3A-4BB4-18CA-6990-DEDDE495C39A}"/>
                </a:ext>
              </a:extLst>
            </p:cNvPr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22734" y="3412979"/>
              <a:ext cx="3692054" cy="1648539"/>
            </a:xfrm>
            <a:prstGeom prst="rect">
              <a:avLst/>
            </a:prstGeom>
          </p:spPr>
        </p:pic>
        <p:pic>
          <p:nvPicPr>
            <p:cNvPr id="19" name="object 6">
              <a:extLst>
                <a:ext uri="{FF2B5EF4-FFF2-40B4-BE49-F238E27FC236}">
                  <a16:creationId xmlns:a16="http://schemas.microsoft.com/office/drawing/2014/main" id="{61F2FAAC-8F2C-6E8C-6036-47E44A053E34}"/>
                </a:ext>
              </a:extLst>
            </p:cNvPr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23815" y="4462485"/>
              <a:ext cx="2772669" cy="1033400"/>
            </a:xfrm>
            <a:prstGeom prst="rect">
              <a:avLst/>
            </a:prstGeom>
          </p:spPr>
        </p:pic>
        <p:pic>
          <p:nvPicPr>
            <p:cNvPr id="20" name="object 7">
              <a:extLst>
                <a:ext uri="{FF2B5EF4-FFF2-40B4-BE49-F238E27FC236}">
                  <a16:creationId xmlns:a16="http://schemas.microsoft.com/office/drawing/2014/main" id="{A0ABA6BA-A056-7753-7DF3-88AF8416AE1B}"/>
                </a:ext>
              </a:extLst>
            </p:cNvPr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93765" y="5369079"/>
              <a:ext cx="103467" cy="124591"/>
            </a:xfrm>
            <a:prstGeom prst="rect">
              <a:avLst/>
            </a:prstGeom>
          </p:spPr>
        </p:pic>
        <p:pic>
          <p:nvPicPr>
            <p:cNvPr id="21" name="object 8">
              <a:extLst>
                <a:ext uri="{FF2B5EF4-FFF2-40B4-BE49-F238E27FC236}">
                  <a16:creationId xmlns:a16="http://schemas.microsoft.com/office/drawing/2014/main" id="{93E02E05-4323-1821-ADBF-2F17F1784218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21703" y="5368502"/>
              <a:ext cx="115071" cy="125746"/>
            </a:xfrm>
            <a:prstGeom prst="rect">
              <a:avLst/>
            </a:prstGeom>
          </p:spPr>
        </p:pic>
        <p:pic>
          <p:nvPicPr>
            <p:cNvPr id="22" name="object 9">
              <a:extLst>
                <a:ext uri="{FF2B5EF4-FFF2-40B4-BE49-F238E27FC236}">
                  <a16:creationId xmlns:a16="http://schemas.microsoft.com/office/drawing/2014/main" id="{ED965B0F-A304-1A59-EF06-1D01E5AC054D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71998" y="5369079"/>
              <a:ext cx="92433" cy="125168"/>
            </a:xfrm>
            <a:prstGeom prst="rect">
              <a:avLst/>
            </a:prstGeom>
          </p:spPr>
        </p:pic>
        <p:pic>
          <p:nvPicPr>
            <p:cNvPr id="23" name="object 10">
              <a:extLst>
                <a:ext uri="{FF2B5EF4-FFF2-40B4-BE49-F238E27FC236}">
                  <a16:creationId xmlns:a16="http://schemas.microsoft.com/office/drawing/2014/main" id="{6C5F720A-145F-96EF-49F6-A5091FEFA935}"/>
                </a:ext>
              </a:extLst>
            </p:cNvPr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02538" y="5369079"/>
              <a:ext cx="90217" cy="124591"/>
            </a:xfrm>
            <a:prstGeom prst="rect">
              <a:avLst/>
            </a:prstGeom>
          </p:spPr>
        </p:pic>
        <p:pic>
          <p:nvPicPr>
            <p:cNvPr id="24" name="object 11">
              <a:extLst>
                <a:ext uri="{FF2B5EF4-FFF2-40B4-BE49-F238E27FC236}">
                  <a16:creationId xmlns:a16="http://schemas.microsoft.com/office/drawing/2014/main" id="{2F6FCEE6-27B9-0376-23CD-5E3E8E264C5A}"/>
                </a:ext>
              </a:extLst>
            </p:cNvPr>
            <p:cNvPicPr/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32586" y="5368502"/>
              <a:ext cx="101772" cy="127383"/>
            </a:xfrm>
            <a:prstGeom prst="rect">
              <a:avLst/>
            </a:prstGeom>
          </p:spPr>
        </p:pic>
        <p:pic>
          <p:nvPicPr>
            <p:cNvPr id="25" name="object 12">
              <a:extLst>
                <a:ext uri="{FF2B5EF4-FFF2-40B4-BE49-F238E27FC236}">
                  <a16:creationId xmlns:a16="http://schemas.microsoft.com/office/drawing/2014/main" id="{B6FC68A8-8978-169C-44F5-83C7272B7A9F}"/>
                </a:ext>
              </a:extLst>
            </p:cNvPr>
            <p:cNvPicPr/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37365" y="5368502"/>
              <a:ext cx="90987" cy="125746"/>
            </a:xfrm>
            <a:prstGeom prst="rect">
              <a:avLst/>
            </a:prstGeom>
          </p:spPr>
        </p:pic>
        <p:pic>
          <p:nvPicPr>
            <p:cNvPr id="26" name="object 13">
              <a:extLst>
                <a:ext uri="{FF2B5EF4-FFF2-40B4-BE49-F238E27FC236}">
                  <a16:creationId xmlns:a16="http://schemas.microsoft.com/office/drawing/2014/main" id="{8EFFFCEC-134D-50A3-F6D2-3C11A68B5B64}"/>
                </a:ext>
              </a:extLst>
            </p:cNvPr>
            <p:cNvPicPr/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50237" y="5366865"/>
              <a:ext cx="117832" cy="129020"/>
            </a:xfrm>
            <a:prstGeom prst="rect">
              <a:avLst/>
            </a:prstGeom>
          </p:spPr>
        </p:pic>
        <p:pic>
          <p:nvPicPr>
            <p:cNvPr id="27" name="object 14">
              <a:extLst>
                <a:ext uri="{FF2B5EF4-FFF2-40B4-BE49-F238E27FC236}">
                  <a16:creationId xmlns:a16="http://schemas.microsoft.com/office/drawing/2014/main" id="{F63CEABF-EE4A-151D-632A-9E9D94B15ED8}"/>
                </a:ext>
              </a:extLst>
            </p:cNvPr>
            <p:cNvPicPr/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08874" y="5368694"/>
              <a:ext cx="102734" cy="125553"/>
            </a:xfrm>
            <a:prstGeom prst="rect">
              <a:avLst/>
            </a:prstGeom>
          </p:spPr>
        </p:pic>
        <p:pic>
          <p:nvPicPr>
            <p:cNvPr id="28" name="object 15">
              <a:extLst>
                <a:ext uri="{FF2B5EF4-FFF2-40B4-BE49-F238E27FC236}">
                  <a16:creationId xmlns:a16="http://schemas.microsoft.com/office/drawing/2014/main" id="{F1A80B36-3945-A78A-CAF8-52FE6A466A04}"/>
                </a:ext>
              </a:extLst>
            </p:cNvPr>
            <p:cNvPicPr/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58344" y="5368502"/>
              <a:ext cx="90987" cy="125746"/>
            </a:xfrm>
            <a:prstGeom prst="rect">
              <a:avLst/>
            </a:prstGeom>
          </p:spPr>
        </p:pic>
        <p:pic>
          <p:nvPicPr>
            <p:cNvPr id="29" name="object 16">
              <a:extLst>
                <a:ext uri="{FF2B5EF4-FFF2-40B4-BE49-F238E27FC236}">
                  <a16:creationId xmlns:a16="http://schemas.microsoft.com/office/drawing/2014/main" id="{A267674F-7960-1D90-CF3B-5E832318A8EA}"/>
                </a:ext>
              </a:extLst>
            </p:cNvPr>
            <p:cNvPicPr/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83127" y="5368502"/>
              <a:ext cx="101772" cy="127383"/>
            </a:xfrm>
            <a:prstGeom prst="rect">
              <a:avLst/>
            </a:prstGeom>
          </p:spPr>
        </p:pic>
        <p:pic>
          <p:nvPicPr>
            <p:cNvPr id="30" name="object 17">
              <a:extLst>
                <a:ext uri="{FF2B5EF4-FFF2-40B4-BE49-F238E27FC236}">
                  <a16:creationId xmlns:a16="http://schemas.microsoft.com/office/drawing/2014/main" id="{71167E28-7003-3B49-64BE-2E6994FACF98}"/>
                </a:ext>
              </a:extLst>
            </p:cNvPr>
            <p:cNvPicPr/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31510" y="5369079"/>
              <a:ext cx="92432" cy="125168"/>
            </a:xfrm>
            <a:prstGeom prst="rect">
              <a:avLst/>
            </a:prstGeom>
          </p:spPr>
        </p:pic>
        <p:pic>
          <p:nvPicPr>
            <p:cNvPr id="31" name="object 18">
              <a:extLst>
                <a:ext uri="{FF2B5EF4-FFF2-40B4-BE49-F238E27FC236}">
                  <a16:creationId xmlns:a16="http://schemas.microsoft.com/office/drawing/2014/main" id="{07F6F7C4-61ED-A623-874F-E620F40CD1E2}"/>
                </a:ext>
              </a:extLst>
            </p:cNvPr>
            <p:cNvPicPr/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52627" y="5366865"/>
              <a:ext cx="81359" cy="129020"/>
            </a:xfrm>
            <a:prstGeom prst="rect">
              <a:avLst/>
            </a:prstGeom>
          </p:spPr>
        </p:pic>
        <p:pic>
          <p:nvPicPr>
            <p:cNvPr id="32" name="object 19">
              <a:extLst>
                <a:ext uri="{FF2B5EF4-FFF2-40B4-BE49-F238E27FC236}">
                  <a16:creationId xmlns:a16="http://schemas.microsoft.com/office/drawing/2014/main" id="{CE0675C3-2B2A-71D0-D974-CC4E9FDCD555}"/>
                </a:ext>
              </a:extLst>
            </p:cNvPr>
            <p:cNvPicPr/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65419" y="5366865"/>
              <a:ext cx="81359" cy="12902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erson&#10;&#10;Description automatically generated">
            <a:extLst>
              <a:ext uri="{FF2B5EF4-FFF2-40B4-BE49-F238E27FC236}">
                <a16:creationId xmlns:a16="http://schemas.microsoft.com/office/drawing/2014/main" id="{B001C4BE-7DFB-FF3D-3F59-FA7E12A187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9FB99879-F146-F3B4-1C25-FA535627E8F9}"/>
              </a:ext>
            </a:extLst>
          </p:cNvPr>
          <p:cNvSpPr txBox="1"/>
          <p:nvPr/>
        </p:nvSpPr>
        <p:spPr>
          <a:xfrm>
            <a:off x="9144000" y="5486400"/>
            <a:ext cx="2895600" cy="11413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">
              <a:lnSpc>
                <a:spcPts val="2240"/>
              </a:lnSpc>
              <a:spcBef>
                <a:spcPts val="100"/>
              </a:spcBef>
            </a:pPr>
            <a:r>
              <a:rPr lang="lv-LV" sz="1900" b="1" cap="all" spc="55" dirty="0" err="1">
                <a:latin typeface="Calibri"/>
                <a:cs typeface="Calibri"/>
              </a:rPr>
              <a:t>Amāra</a:t>
            </a:r>
            <a:r>
              <a:rPr lang="lv-LV" sz="1900" b="1" cap="all" spc="55" dirty="0">
                <a:latin typeface="Calibri"/>
                <a:cs typeface="Calibri"/>
              </a:rPr>
              <a:t> Undīne </a:t>
            </a:r>
            <a:r>
              <a:rPr lang="lv-LV" sz="1900" b="1" cap="all" spc="55" dirty="0" err="1">
                <a:latin typeface="Calibri"/>
                <a:cs typeface="Calibri"/>
              </a:rPr>
              <a:t>Anabalona-Birnbauma</a:t>
            </a:r>
            <a:r>
              <a:rPr lang="lv-LV" sz="1900" cap="all" spc="45" dirty="0">
                <a:latin typeface="Calibri"/>
                <a:cs typeface="Calibri"/>
              </a:rPr>
              <a:t>,</a:t>
            </a:r>
            <a:endParaRPr lang="lv-LV" sz="1900" cap="all" dirty="0">
              <a:latin typeface="Calibri"/>
              <a:cs typeface="Calibri"/>
            </a:endParaRPr>
          </a:p>
          <a:p>
            <a:pPr marL="12700">
              <a:lnSpc>
                <a:spcPts val="2200"/>
              </a:lnSpc>
            </a:pPr>
            <a:r>
              <a:rPr lang="sv-SE" sz="1900" spc="-15" dirty="0">
                <a:latin typeface="Calibri"/>
                <a:cs typeface="Calibri"/>
              </a:rPr>
              <a:t>Āgenskalna sākumskolas</a:t>
            </a:r>
          </a:p>
          <a:p>
            <a:pPr marL="12700">
              <a:lnSpc>
                <a:spcPts val="2200"/>
              </a:lnSpc>
            </a:pPr>
            <a:r>
              <a:rPr lang="sv-SE" sz="1900" spc="-15" dirty="0">
                <a:latin typeface="Calibri"/>
                <a:cs typeface="Calibri"/>
              </a:rPr>
              <a:t>4.a klase</a:t>
            </a:r>
            <a:endParaRPr lang="sv-SE" sz="19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02825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rawing of a person climbing a tree&#10;&#10;Description automatically generated">
            <a:extLst>
              <a:ext uri="{FF2B5EF4-FFF2-40B4-BE49-F238E27FC236}">
                <a16:creationId xmlns:a16="http://schemas.microsoft.com/office/drawing/2014/main" id="{34C5CC4A-54B9-2231-018F-3D9A3812DFE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784F4873-8C2F-BD5D-FCD6-399E3B7BC246}"/>
              </a:ext>
            </a:extLst>
          </p:cNvPr>
          <p:cNvSpPr txBox="1"/>
          <p:nvPr/>
        </p:nvSpPr>
        <p:spPr>
          <a:xfrm>
            <a:off x="8458200" y="5770190"/>
            <a:ext cx="3276600" cy="859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">
              <a:lnSpc>
                <a:spcPts val="2240"/>
              </a:lnSpc>
              <a:spcBef>
                <a:spcPts val="100"/>
              </a:spcBef>
            </a:pPr>
            <a:r>
              <a:rPr lang="lv-LV" sz="1900" b="1" cap="all" spc="55" dirty="0">
                <a:latin typeface="Calibri"/>
                <a:cs typeface="Calibri"/>
              </a:rPr>
              <a:t>Augusts Indriksons</a:t>
            </a:r>
            <a:r>
              <a:rPr lang="lv-LV" sz="1900" cap="all" spc="45" dirty="0">
                <a:latin typeface="Calibri"/>
                <a:cs typeface="Calibri"/>
              </a:rPr>
              <a:t>,</a:t>
            </a:r>
            <a:endParaRPr lang="lv-LV" sz="1900" cap="all" dirty="0">
              <a:latin typeface="Calibri"/>
              <a:cs typeface="Calibri"/>
            </a:endParaRPr>
          </a:p>
          <a:p>
            <a:pPr marL="12700">
              <a:lnSpc>
                <a:spcPts val="2200"/>
              </a:lnSpc>
            </a:pPr>
            <a:r>
              <a:rPr lang="sv-SE" sz="1900" spc="-15" dirty="0">
                <a:latin typeface="Calibri"/>
                <a:cs typeface="Calibri"/>
              </a:rPr>
              <a:t>Palsmanes pamatskolas</a:t>
            </a:r>
          </a:p>
          <a:p>
            <a:pPr marL="12700">
              <a:lnSpc>
                <a:spcPts val="2200"/>
              </a:lnSpc>
            </a:pPr>
            <a:r>
              <a:rPr lang="sv-SE" sz="1900" spc="-15" dirty="0">
                <a:latin typeface="Calibri"/>
                <a:cs typeface="Calibri"/>
              </a:rPr>
              <a:t>3. klase</a:t>
            </a:r>
            <a:endParaRPr lang="sv-SE" sz="19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98345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's drawing of a fire truck&#10;&#10;Description automatically generated">
            <a:extLst>
              <a:ext uri="{FF2B5EF4-FFF2-40B4-BE49-F238E27FC236}">
                <a16:creationId xmlns:a16="http://schemas.microsoft.com/office/drawing/2014/main" id="{775DCADA-E09A-187A-C11D-CFB2A33FDF0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7C9B69F3-EBA9-237D-5299-59B1B637E7EE}"/>
              </a:ext>
            </a:extLst>
          </p:cNvPr>
          <p:cNvSpPr txBox="1"/>
          <p:nvPr/>
        </p:nvSpPr>
        <p:spPr>
          <a:xfrm>
            <a:off x="9144000" y="5770190"/>
            <a:ext cx="2590800" cy="859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">
              <a:lnSpc>
                <a:spcPts val="2240"/>
              </a:lnSpc>
              <a:spcBef>
                <a:spcPts val="100"/>
              </a:spcBef>
            </a:pPr>
            <a:r>
              <a:rPr lang="lv-LV" sz="1900" b="1" cap="all" spc="55" dirty="0">
                <a:latin typeface="Calibri"/>
                <a:cs typeface="Calibri"/>
              </a:rPr>
              <a:t>Dzintars </a:t>
            </a:r>
            <a:r>
              <a:rPr lang="lv-LV" sz="1900" b="1" cap="all" spc="55" dirty="0" err="1">
                <a:latin typeface="Calibri"/>
                <a:cs typeface="Calibri"/>
              </a:rPr>
              <a:t>Dreiska</a:t>
            </a:r>
            <a:r>
              <a:rPr lang="lv-LV" sz="1900" cap="all" spc="45" dirty="0">
                <a:latin typeface="Calibri"/>
                <a:cs typeface="Calibri"/>
              </a:rPr>
              <a:t>,</a:t>
            </a:r>
            <a:endParaRPr lang="lv-LV" sz="1900" cap="all" dirty="0">
              <a:latin typeface="Calibri"/>
              <a:cs typeface="Calibri"/>
            </a:endParaRPr>
          </a:p>
          <a:p>
            <a:pPr marL="12700">
              <a:lnSpc>
                <a:spcPts val="2200"/>
              </a:lnSpc>
            </a:pPr>
            <a:r>
              <a:rPr lang="sv-SE" sz="1900" spc="-15" dirty="0">
                <a:latin typeface="Calibri"/>
                <a:cs typeface="Calibri"/>
              </a:rPr>
              <a:t>Vecumnieku vidusskolas</a:t>
            </a:r>
          </a:p>
          <a:p>
            <a:pPr marL="12700">
              <a:lnSpc>
                <a:spcPts val="2200"/>
              </a:lnSpc>
            </a:pPr>
            <a:r>
              <a:rPr lang="sv-SE" sz="1900" spc="-15" dirty="0">
                <a:latin typeface="Calibri"/>
                <a:cs typeface="Calibri"/>
              </a:rPr>
              <a:t>4. klase</a:t>
            </a:r>
            <a:endParaRPr lang="sv-SE" sz="19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87203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's drawing of a clown and a clown&#10;&#10;Description automatically generated">
            <a:extLst>
              <a:ext uri="{FF2B5EF4-FFF2-40B4-BE49-F238E27FC236}">
                <a16:creationId xmlns:a16="http://schemas.microsoft.com/office/drawing/2014/main" id="{3DA9585A-46B9-0924-4076-519D3DFE906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9A78EAF0-A564-C143-8D90-367D01442CC1}"/>
              </a:ext>
            </a:extLst>
          </p:cNvPr>
          <p:cNvSpPr txBox="1"/>
          <p:nvPr/>
        </p:nvSpPr>
        <p:spPr>
          <a:xfrm>
            <a:off x="8839200" y="5257800"/>
            <a:ext cx="3200400" cy="14234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">
              <a:lnSpc>
                <a:spcPts val="2240"/>
              </a:lnSpc>
              <a:spcBef>
                <a:spcPts val="100"/>
              </a:spcBef>
            </a:pPr>
            <a:r>
              <a:rPr lang="lv-LV" sz="1900" b="1" cap="all" spc="55" dirty="0">
                <a:latin typeface="Calibri"/>
                <a:cs typeface="Calibri"/>
              </a:rPr>
              <a:t>Ella </a:t>
            </a:r>
            <a:r>
              <a:rPr lang="lv-LV" sz="1900" b="1" cap="all" spc="55" dirty="0" err="1">
                <a:latin typeface="Calibri"/>
                <a:cs typeface="Calibri"/>
              </a:rPr>
              <a:t>Kasparsone</a:t>
            </a:r>
            <a:r>
              <a:rPr lang="lv-LV" sz="1900" cap="all" spc="45" dirty="0">
                <a:latin typeface="Calibri"/>
                <a:cs typeface="Calibri"/>
              </a:rPr>
              <a:t>,</a:t>
            </a:r>
            <a:endParaRPr lang="lv-LV" sz="1900" cap="all" dirty="0">
              <a:latin typeface="Calibri"/>
              <a:cs typeface="Calibri"/>
            </a:endParaRPr>
          </a:p>
          <a:p>
            <a:pPr marL="12700">
              <a:lnSpc>
                <a:spcPts val="2200"/>
              </a:lnSpc>
            </a:pPr>
            <a:r>
              <a:rPr lang="sv-SE" sz="1900" spc="-15" dirty="0" err="1">
                <a:latin typeface="Calibri"/>
                <a:cs typeface="Calibri"/>
              </a:rPr>
              <a:t>Ņujorkas</a:t>
            </a:r>
            <a:r>
              <a:rPr lang="sv-SE" sz="1900" spc="-15" dirty="0">
                <a:latin typeface="Calibri"/>
                <a:cs typeface="Calibri"/>
              </a:rPr>
              <a:t> </a:t>
            </a:r>
            <a:r>
              <a:rPr lang="sv-SE" sz="1900" spc="-15" dirty="0" err="1">
                <a:latin typeface="Calibri"/>
                <a:cs typeface="Calibri"/>
              </a:rPr>
              <a:t>Latviešu</a:t>
            </a:r>
            <a:r>
              <a:rPr lang="sv-SE" sz="1900" spc="-15" dirty="0">
                <a:latin typeface="Calibri"/>
                <a:cs typeface="Calibri"/>
              </a:rPr>
              <a:t> ev. lut. </a:t>
            </a:r>
            <a:r>
              <a:rPr lang="sv-SE" sz="1900" spc="-15" dirty="0" err="1">
                <a:latin typeface="Calibri"/>
                <a:cs typeface="Calibri"/>
              </a:rPr>
              <a:t>draudzes</a:t>
            </a:r>
            <a:r>
              <a:rPr lang="sv-SE" sz="1900" spc="-15" dirty="0">
                <a:latin typeface="Calibri"/>
                <a:cs typeface="Calibri"/>
              </a:rPr>
              <a:t> </a:t>
            </a:r>
            <a:r>
              <a:rPr lang="sv-SE" sz="1900" spc="-15" dirty="0" err="1">
                <a:latin typeface="Calibri"/>
                <a:cs typeface="Calibri"/>
              </a:rPr>
              <a:t>Ņūdžersijas</a:t>
            </a:r>
            <a:r>
              <a:rPr lang="sv-SE" sz="1900" spc="-15" dirty="0">
                <a:latin typeface="Calibri"/>
                <a:cs typeface="Calibri"/>
              </a:rPr>
              <a:t> </a:t>
            </a:r>
            <a:r>
              <a:rPr lang="sv-SE" sz="1900" spc="-15" dirty="0" err="1">
                <a:latin typeface="Calibri"/>
                <a:cs typeface="Calibri"/>
              </a:rPr>
              <a:t>pamatskola</a:t>
            </a:r>
            <a:r>
              <a:rPr lang="sv-SE" sz="1900" spc="-15" dirty="0">
                <a:latin typeface="Calibri"/>
                <a:cs typeface="Calibri"/>
              </a:rPr>
              <a:t>,</a:t>
            </a:r>
          </a:p>
          <a:p>
            <a:pPr marL="12700">
              <a:lnSpc>
                <a:spcPts val="2200"/>
              </a:lnSpc>
            </a:pPr>
            <a:r>
              <a:rPr lang="sv-SE" sz="1900" spc="-15" dirty="0">
                <a:latin typeface="Calibri"/>
                <a:cs typeface="Calibri"/>
              </a:rPr>
              <a:t>6 gadi</a:t>
            </a:r>
            <a:endParaRPr lang="sv-SE" sz="19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90753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's drawing of a child sweeping the window&#10;&#10;Description automatically generated">
            <a:extLst>
              <a:ext uri="{FF2B5EF4-FFF2-40B4-BE49-F238E27FC236}">
                <a16:creationId xmlns:a16="http://schemas.microsoft.com/office/drawing/2014/main" id="{BC20708B-333A-F797-D69E-A8663505853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1D388D63-BF72-7DA0-A4C6-C8EED68FAA45}"/>
              </a:ext>
            </a:extLst>
          </p:cNvPr>
          <p:cNvSpPr txBox="1"/>
          <p:nvPr/>
        </p:nvSpPr>
        <p:spPr>
          <a:xfrm>
            <a:off x="9144000" y="5770190"/>
            <a:ext cx="3276600" cy="859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">
              <a:lnSpc>
                <a:spcPts val="2240"/>
              </a:lnSpc>
              <a:spcBef>
                <a:spcPts val="100"/>
              </a:spcBef>
            </a:pPr>
            <a:r>
              <a:rPr lang="lv-LV" sz="1900" b="1" cap="all" spc="55" dirty="0">
                <a:latin typeface="Calibri"/>
                <a:cs typeface="Calibri"/>
              </a:rPr>
              <a:t>Linda Paidere</a:t>
            </a:r>
            <a:r>
              <a:rPr lang="lv-LV" sz="1900" cap="all" spc="45" dirty="0">
                <a:latin typeface="Calibri"/>
                <a:cs typeface="Calibri"/>
              </a:rPr>
              <a:t>,</a:t>
            </a:r>
            <a:endParaRPr lang="lv-LV" sz="1900" cap="all" dirty="0">
              <a:latin typeface="Calibri"/>
              <a:cs typeface="Calibri"/>
            </a:endParaRPr>
          </a:p>
          <a:p>
            <a:pPr marL="12700">
              <a:lnSpc>
                <a:spcPts val="2200"/>
              </a:lnSpc>
            </a:pPr>
            <a:r>
              <a:rPr lang="sv-SE" sz="1900" spc="-15" dirty="0">
                <a:latin typeface="Calibri"/>
                <a:cs typeface="Calibri"/>
              </a:rPr>
              <a:t>Vecumnieku vidusskolas</a:t>
            </a:r>
          </a:p>
          <a:p>
            <a:pPr marL="12700">
              <a:lnSpc>
                <a:spcPts val="2200"/>
              </a:lnSpc>
            </a:pPr>
            <a:r>
              <a:rPr lang="sv-SE" sz="1900" spc="-15" dirty="0">
                <a:latin typeface="Calibri"/>
                <a:cs typeface="Calibri"/>
              </a:rPr>
              <a:t>2. klase</a:t>
            </a:r>
            <a:endParaRPr lang="sv-SE" sz="19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45272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's drawing of a nurse&#10;&#10;Description automatically generated">
            <a:extLst>
              <a:ext uri="{FF2B5EF4-FFF2-40B4-BE49-F238E27FC236}">
                <a16:creationId xmlns:a16="http://schemas.microsoft.com/office/drawing/2014/main" id="{CAA05AC1-9F1D-49BC-D2AB-C245A1BEDCD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21315DB2-1C93-5B73-4236-C2A26D20BB0F}"/>
              </a:ext>
            </a:extLst>
          </p:cNvPr>
          <p:cNvSpPr txBox="1"/>
          <p:nvPr/>
        </p:nvSpPr>
        <p:spPr>
          <a:xfrm>
            <a:off x="8458200" y="5770190"/>
            <a:ext cx="3276600" cy="859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">
              <a:lnSpc>
                <a:spcPts val="2240"/>
              </a:lnSpc>
              <a:spcBef>
                <a:spcPts val="100"/>
              </a:spcBef>
            </a:pPr>
            <a:r>
              <a:rPr lang="lv-LV" sz="1900" b="1" cap="all" spc="55" dirty="0">
                <a:latin typeface="Calibri"/>
                <a:cs typeface="Calibri"/>
              </a:rPr>
              <a:t>Madara Miķelsone</a:t>
            </a:r>
            <a:r>
              <a:rPr lang="lv-LV" sz="1900" cap="all" spc="45" dirty="0">
                <a:latin typeface="Calibri"/>
                <a:cs typeface="Calibri"/>
              </a:rPr>
              <a:t>,</a:t>
            </a:r>
            <a:endParaRPr lang="lv-LV" sz="1900" cap="all" dirty="0">
              <a:latin typeface="Calibri"/>
              <a:cs typeface="Calibri"/>
            </a:endParaRPr>
          </a:p>
          <a:p>
            <a:pPr marL="12700">
              <a:lnSpc>
                <a:spcPts val="2200"/>
              </a:lnSpc>
            </a:pPr>
            <a:r>
              <a:rPr lang="sv-SE" sz="1900" spc="-15" dirty="0">
                <a:latin typeface="Calibri"/>
                <a:cs typeface="Calibri"/>
              </a:rPr>
              <a:t>Valkas Mākslas skolas</a:t>
            </a:r>
          </a:p>
          <a:p>
            <a:pPr marL="12700">
              <a:lnSpc>
                <a:spcPts val="2200"/>
              </a:lnSpc>
            </a:pPr>
            <a:r>
              <a:rPr lang="sv-SE" sz="1900" spc="-15" dirty="0">
                <a:latin typeface="Calibri"/>
                <a:cs typeface="Calibri"/>
              </a:rPr>
              <a:t>1. klase</a:t>
            </a:r>
            <a:endParaRPr lang="sv-SE" sz="19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23886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's drawing of a clown holding a balloon&#10;&#10;Description automatically generated">
            <a:extLst>
              <a:ext uri="{FF2B5EF4-FFF2-40B4-BE49-F238E27FC236}">
                <a16:creationId xmlns:a16="http://schemas.microsoft.com/office/drawing/2014/main" id="{2D8DED90-D8F9-2081-FD7E-82211C5766B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CB79D51B-B3A7-BFD6-3922-C16230C03F08}"/>
              </a:ext>
            </a:extLst>
          </p:cNvPr>
          <p:cNvSpPr txBox="1"/>
          <p:nvPr/>
        </p:nvSpPr>
        <p:spPr>
          <a:xfrm>
            <a:off x="8458200" y="5770190"/>
            <a:ext cx="3276600" cy="859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">
              <a:lnSpc>
                <a:spcPts val="2240"/>
              </a:lnSpc>
              <a:spcBef>
                <a:spcPts val="100"/>
              </a:spcBef>
            </a:pPr>
            <a:r>
              <a:rPr lang="lv-LV" sz="1900" b="1" cap="all" spc="55" dirty="0">
                <a:latin typeface="Calibri"/>
                <a:cs typeface="Calibri"/>
              </a:rPr>
              <a:t>Marta </a:t>
            </a:r>
            <a:r>
              <a:rPr lang="lv-LV" sz="1900" b="1" cap="all" spc="55" dirty="0" err="1">
                <a:latin typeface="Calibri"/>
                <a:cs typeface="Calibri"/>
              </a:rPr>
              <a:t>Limanska</a:t>
            </a:r>
            <a:r>
              <a:rPr lang="lv-LV" sz="1900" cap="all" spc="45" dirty="0">
                <a:latin typeface="Calibri"/>
                <a:cs typeface="Calibri"/>
              </a:rPr>
              <a:t>,</a:t>
            </a:r>
            <a:endParaRPr lang="lv-LV" sz="1900" cap="all" dirty="0">
              <a:latin typeface="Calibri"/>
              <a:cs typeface="Calibri"/>
            </a:endParaRPr>
          </a:p>
          <a:p>
            <a:pPr marL="12700">
              <a:lnSpc>
                <a:spcPts val="2200"/>
              </a:lnSpc>
            </a:pPr>
            <a:r>
              <a:rPr lang="sv-SE" sz="1900" spc="-15" dirty="0">
                <a:latin typeface="Calibri"/>
                <a:cs typeface="Calibri"/>
              </a:rPr>
              <a:t>Tukuma Mākslas skolas</a:t>
            </a:r>
          </a:p>
          <a:p>
            <a:pPr marL="12700">
              <a:lnSpc>
                <a:spcPts val="2200"/>
              </a:lnSpc>
            </a:pPr>
            <a:r>
              <a:rPr lang="sv-SE" sz="1900" spc="-15" dirty="0">
                <a:latin typeface="Calibri"/>
                <a:cs typeface="Calibri"/>
              </a:rPr>
              <a:t>2. klase</a:t>
            </a:r>
            <a:endParaRPr lang="sv-SE" sz="19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22933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rawing of a person&#10;&#10;Description automatically generated">
            <a:extLst>
              <a:ext uri="{FF2B5EF4-FFF2-40B4-BE49-F238E27FC236}">
                <a16:creationId xmlns:a16="http://schemas.microsoft.com/office/drawing/2014/main" id="{A6CE61AD-813D-DD1C-D3BC-7BAED20A0DA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E4B068B6-8192-F7DB-750F-6B3BFBD030BF}"/>
              </a:ext>
            </a:extLst>
          </p:cNvPr>
          <p:cNvSpPr txBox="1"/>
          <p:nvPr/>
        </p:nvSpPr>
        <p:spPr>
          <a:xfrm>
            <a:off x="8458200" y="5770190"/>
            <a:ext cx="3276600" cy="859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">
              <a:lnSpc>
                <a:spcPts val="2240"/>
              </a:lnSpc>
              <a:spcBef>
                <a:spcPts val="100"/>
              </a:spcBef>
            </a:pPr>
            <a:r>
              <a:rPr lang="lv-LV" sz="1900" b="1" cap="all" spc="55" dirty="0">
                <a:latin typeface="Calibri"/>
                <a:cs typeface="Calibri"/>
              </a:rPr>
              <a:t>Ņikita </a:t>
            </a:r>
            <a:r>
              <a:rPr lang="lv-LV" sz="1900" b="1" cap="all" spc="55" dirty="0" err="1">
                <a:latin typeface="Calibri"/>
                <a:cs typeface="Calibri"/>
              </a:rPr>
              <a:t>Cibulis</a:t>
            </a:r>
            <a:r>
              <a:rPr lang="lv-LV" sz="1900" cap="all" spc="45" dirty="0">
                <a:latin typeface="Calibri"/>
                <a:cs typeface="Calibri"/>
              </a:rPr>
              <a:t>,</a:t>
            </a:r>
            <a:endParaRPr lang="lv-LV" sz="1900" cap="all" dirty="0">
              <a:latin typeface="Calibri"/>
              <a:cs typeface="Calibri"/>
            </a:endParaRPr>
          </a:p>
          <a:p>
            <a:pPr marL="12700">
              <a:lnSpc>
                <a:spcPts val="2200"/>
              </a:lnSpc>
            </a:pPr>
            <a:r>
              <a:rPr lang="sv-SE" sz="1900" spc="-15" dirty="0">
                <a:latin typeface="Calibri"/>
                <a:cs typeface="Calibri"/>
              </a:rPr>
              <a:t>Valkas Mākslas skolas</a:t>
            </a:r>
          </a:p>
          <a:p>
            <a:pPr marL="12700">
              <a:lnSpc>
                <a:spcPts val="2200"/>
              </a:lnSpc>
            </a:pPr>
            <a:r>
              <a:rPr lang="sv-SE" sz="1900" spc="-15" dirty="0">
                <a:latin typeface="Calibri"/>
                <a:cs typeface="Calibri"/>
              </a:rPr>
              <a:t>1. klase</a:t>
            </a:r>
            <a:endParaRPr lang="sv-SE" sz="19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76439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's drawing of a couple of people&#10;&#10;Description automatically generated">
            <a:extLst>
              <a:ext uri="{FF2B5EF4-FFF2-40B4-BE49-F238E27FC236}">
                <a16:creationId xmlns:a16="http://schemas.microsoft.com/office/drawing/2014/main" id="{AC439BAE-B577-72CB-B332-5AA3CCE5780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4A9EDAC7-3CCF-3DFC-3F80-86860881095C}"/>
              </a:ext>
            </a:extLst>
          </p:cNvPr>
          <p:cNvSpPr txBox="1"/>
          <p:nvPr/>
        </p:nvSpPr>
        <p:spPr>
          <a:xfrm>
            <a:off x="9144000" y="5770190"/>
            <a:ext cx="2819400" cy="859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">
              <a:lnSpc>
                <a:spcPts val="2240"/>
              </a:lnSpc>
              <a:spcBef>
                <a:spcPts val="100"/>
              </a:spcBef>
            </a:pPr>
            <a:r>
              <a:rPr lang="lv-LV" sz="1900" b="1" cap="all" spc="55" dirty="0">
                <a:latin typeface="Calibri"/>
                <a:cs typeface="Calibri"/>
              </a:rPr>
              <a:t>Patriks Aglonietis</a:t>
            </a:r>
            <a:r>
              <a:rPr lang="lv-LV" sz="1900" cap="all" spc="45" dirty="0">
                <a:latin typeface="Calibri"/>
                <a:cs typeface="Calibri"/>
              </a:rPr>
              <a:t>,</a:t>
            </a:r>
            <a:endParaRPr lang="lv-LV" sz="1900" cap="all" dirty="0">
              <a:latin typeface="Calibri"/>
              <a:cs typeface="Calibri"/>
            </a:endParaRPr>
          </a:p>
          <a:p>
            <a:pPr marL="12700">
              <a:lnSpc>
                <a:spcPts val="2200"/>
              </a:lnSpc>
            </a:pPr>
            <a:r>
              <a:rPr lang="lv-LV" sz="1900" spc="-15" dirty="0">
                <a:latin typeface="Calibri"/>
                <a:cs typeface="Calibri"/>
              </a:rPr>
              <a:t>Aglonas Katoļu ģimnāzijas</a:t>
            </a:r>
          </a:p>
          <a:p>
            <a:pPr marL="12700">
              <a:lnSpc>
                <a:spcPts val="2200"/>
              </a:lnSpc>
            </a:pPr>
            <a:r>
              <a:rPr lang="lv-LV" sz="1900" spc="-15" dirty="0">
                <a:latin typeface="Calibri"/>
                <a:cs typeface="Calibri"/>
              </a:rPr>
              <a:t>2. klase</a:t>
            </a:r>
            <a:endParaRPr lang="sv-SE" sz="19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69444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's drawing of a fireman&#10;&#10;Description automatically generated">
            <a:extLst>
              <a:ext uri="{FF2B5EF4-FFF2-40B4-BE49-F238E27FC236}">
                <a16:creationId xmlns:a16="http://schemas.microsoft.com/office/drawing/2014/main" id="{2B3F22B3-32A0-2AA6-5E97-EB3A1E6DA5B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BF0A5EEB-2A4B-C0A7-4DA3-57D72C407904}"/>
              </a:ext>
            </a:extLst>
          </p:cNvPr>
          <p:cNvSpPr txBox="1"/>
          <p:nvPr/>
        </p:nvSpPr>
        <p:spPr>
          <a:xfrm>
            <a:off x="8458200" y="5770190"/>
            <a:ext cx="3276600" cy="859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">
              <a:lnSpc>
                <a:spcPts val="2240"/>
              </a:lnSpc>
              <a:spcBef>
                <a:spcPts val="100"/>
              </a:spcBef>
            </a:pPr>
            <a:r>
              <a:rPr lang="lv-LV" sz="1900" b="1" cap="all" spc="55" dirty="0">
                <a:latin typeface="Calibri"/>
                <a:cs typeface="Calibri"/>
              </a:rPr>
              <a:t>Paula </a:t>
            </a:r>
            <a:r>
              <a:rPr lang="lv-LV" sz="1900" b="1" cap="all" spc="55" dirty="0" err="1">
                <a:latin typeface="Calibri"/>
                <a:cs typeface="Calibri"/>
              </a:rPr>
              <a:t>Petkēviča</a:t>
            </a:r>
            <a:r>
              <a:rPr lang="lv-LV" sz="1900" cap="all" spc="45" dirty="0">
                <a:latin typeface="Calibri"/>
                <a:cs typeface="Calibri"/>
              </a:rPr>
              <a:t>,</a:t>
            </a:r>
            <a:endParaRPr lang="lv-LV" sz="1900" cap="all" dirty="0">
              <a:latin typeface="Calibri"/>
              <a:cs typeface="Calibri"/>
            </a:endParaRPr>
          </a:p>
          <a:p>
            <a:pPr marL="12700">
              <a:lnSpc>
                <a:spcPts val="2200"/>
              </a:lnSpc>
            </a:pPr>
            <a:r>
              <a:rPr lang="sv-SE" sz="1900" spc="-15" dirty="0">
                <a:latin typeface="Calibri"/>
                <a:cs typeface="Calibri"/>
              </a:rPr>
              <a:t>Tukuma Mākslas skolas</a:t>
            </a:r>
          </a:p>
          <a:p>
            <a:pPr marL="12700">
              <a:lnSpc>
                <a:spcPts val="2200"/>
              </a:lnSpc>
            </a:pPr>
            <a:r>
              <a:rPr lang="sv-SE" sz="1900" spc="-15" dirty="0">
                <a:latin typeface="Calibri"/>
                <a:cs typeface="Calibri"/>
              </a:rPr>
              <a:t>2. klase</a:t>
            </a:r>
            <a:endParaRPr lang="sv-SE" sz="19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03557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and a horse with a person standing in the sky&#10;&#10;Description automatically generated">
            <a:extLst>
              <a:ext uri="{FF2B5EF4-FFF2-40B4-BE49-F238E27FC236}">
                <a16:creationId xmlns:a16="http://schemas.microsoft.com/office/drawing/2014/main" id="{7ED79F0E-D3F5-5C4B-D5B0-DD4ED28155C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object 2">
            <a:extLst>
              <a:ext uri="{FF2B5EF4-FFF2-40B4-BE49-F238E27FC236}">
                <a16:creationId xmlns:a16="http://schemas.microsoft.com/office/drawing/2014/main" id="{413EF516-6055-3FF6-10E1-996A25257A65}"/>
              </a:ext>
            </a:extLst>
          </p:cNvPr>
          <p:cNvSpPr txBox="1"/>
          <p:nvPr/>
        </p:nvSpPr>
        <p:spPr>
          <a:xfrm>
            <a:off x="7894983" y="2547347"/>
            <a:ext cx="3315335" cy="6623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4150" b="1" spc="125" dirty="0">
                <a:solidFill>
                  <a:srgbClr val="749DB3"/>
                </a:solidFill>
                <a:latin typeface="Calibri"/>
                <a:cs typeface="Calibri"/>
              </a:rPr>
              <a:t>KLAŠU</a:t>
            </a:r>
            <a:r>
              <a:rPr sz="4150" b="1" spc="180" dirty="0">
                <a:solidFill>
                  <a:srgbClr val="749DB3"/>
                </a:solidFill>
                <a:latin typeface="Calibri"/>
                <a:cs typeface="Calibri"/>
              </a:rPr>
              <a:t> </a:t>
            </a:r>
            <a:r>
              <a:rPr sz="4150" b="1" spc="60" dirty="0">
                <a:solidFill>
                  <a:srgbClr val="749DB3"/>
                </a:solidFill>
                <a:latin typeface="Calibri"/>
                <a:cs typeface="Calibri"/>
              </a:rPr>
              <a:t>GRUPA</a:t>
            </a:r>
            <a:endParaRPr sz="4150">
              <a:latin typeface="Calibri"/>
              <a:cs typeface="Calibri"/>
            </a:endParaRPr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1B528BD5-685E-B147-8DC0-56CB98DF7A2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773862" y="268650"/>
            <a:ext cx="3827779" cy="25990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kumimoji="0" lang="lv-LV" sz="16850" b="1" i="0" u="none" strike="noStrike" kern="0" cap="none" spc="-490" normalizeH="0" baseline="0" noProof="0" dirty="0">
                <a:ln>
                  <a:noFill/>
                </a:ln>
                <a:solidFill>
                  <a:srgbClr val="749DB3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1</a:t>
            </a:r>
            <a:r>
              <a:rPr kumimoji="0" lang="lv-LV" sz="9000" b="1" i="0" u="none" strike="noStrike" kern="0" cap="none" spc="-880" normalizeH="0" baseline="0" noProof="0" dirty="0">
                <a:ln>
                  <a:noFill/>
                </a:ln>
                <a:solidFill>
                  <a:srgbClr val="749DB3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.</a:t>
            </a:r>
            <a:r>
              <a:rPr kumimoji="0" lang="lv-LV" sz="16850" b="1" i="0" u="none" strike="noStrike" kern="0" cap="none" spc="1030" normalizeH="0" baseline="0" noProof="0" dirty="0">
                <a:ln>
                  <a:noFill/>
                </a:ln>
                <a:solidFill>
                  <a:srgbClr val="749DB3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–</a:t>
            </a:r>
            <a:r>
              <a:rPr kumimoji="0" lang="lv-LV" sz="16850" b="1" i="0" u="none" strike="noStrike" kern="0" cap="none" spc="20" normalizeH="0" baseline="0" noProof="0" dirty="0">
                <a:ln>
                  <a:noFill/>
                </a:ln>
                <a:solidFill>
                  <a:srgbClr val="749DB3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4</a:t>
            </a:r>
            <a:r>
              <a:rPr kumimoji="0" lang="lv-LV" sz="9000" b="1" i="0" u="none" strike="noStrike" kern="0" cap="none" spc="20" normalizeH="0" baseline="0" noProof="0" dirty="0">
                <a:ln>
                  <a:noFill/>
                </a:ln>
                <a:solidFill>
                  <a:srgbClr val="749DB3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.</a:t>
            </a:r>
            <a:endParaRPr sz="9000" dirty="0"/>
          </a:p>
        </p:txBody>
      </p:sp>
      <p:grpSp>
        <p:nvGrpSpPr>
          <p:cNvPr id="15" name="object 16">
            <a:extLst>
              <a:ext uri="{FF2B5EF4-FFF2-40B4-BE49-F238E27FC236}">
                <a16:creationId xmlns:a16="http://schemas.microsoft.com/office/drawing/2014/main" id="{DBF918CC-9A8A-C488-40F0-FB6ADBF30FA1}"/>
              </a:ext>
            </a:extLst>
          </p:cNvPr>
          <p:cNvGrpSpPr/>
          <p:nvPr/>
        </p:nvGrpSpPr>
        <p:grpSpPr>
          <a:xfrm>
            <a:off x="9271780" y="5436519"/>
            <a:ext cx="2056764" cy="913765"/>
            <a:chOff x="9271780" y="5436519"/>
            <a:chExt cx="2056764" cy="913765"/>
          </a:xfrm>
        </p:grpSpPr>
        <p:sp>
          <p:nvSpPr>
            <p:cNvPr id="16" name="object 17">
              <a:extLst>
                <a:ext uri="{FF2B5EF4-FFF2-40B4-BE49-F238E27FC236}">
                  <a16:creationId xmlns:a16="http://schemas.microsoft.com/office/drawing/2014/main" id="{EEF72CA1-A3D5-2D69-9FA5-2FCD057AA9FE}"/>
                </a:ext>
              </a:extLst>
            </p:cNvPr>
            <p:cNvSpPr/>
            <p:nvPr/>
          </p:nvSpPr>
          <p:spPr>
            <a:xfrm>
              <a:off x="10685114" y="5445051"/>
              <a:ext cx="361315" cy="297180"/>
            </a:xfrm>
            <a:custGeom>
              <a:avLst/>
              <a:gdLst/>
              <a:ahLst/>
              <a:cxnLst/>
              <a:rect l="l" t="t" r="r" b="b"/>
              <a:pathLst>
                <a:path w="361315" h="297179">
                  <a:moveTo>
                    <a:pt x="33083" y="0"/>
                  </a:moveTo>
                  <a:lnTo>
                    <a:pt x="19809" y="544"/>
                  </a:lnTo>
                  <a:lnTo>
                    <a:pt x="9604" y="2223"/>
                  </a:lnTo>
                  <a:lnTo>
                    <a:pt x="2867" y="5102"/>
                  </a:lnTo>
                  <a:lnTo>
                    <a:pt x="0" y="9249"/>
                  </a:lnTo>
                  <a:lnTo>
                    <a:pt x="0" y="10316"/>
                  </a:lnTo>
                  <a:lnTo>
                    <a:pt x="355" y="11383"/>
                  </a:lnTo>
                  <a:lnTo>
                    <a:pt x="4980" y="12450"/>
                  </a:lnTo>
                  <a:lnTo>
                    <a:pt x="6046" y="13517"/>
                  </a:lnTo>
                  <a:lnTo>
                    <a:pt x="8537" y="12094"/>
                  </a:lnTo>
                  <a:lnTo>
                    <a:pt x="17430" y="14940"/>
                  </a:lnTo>
                  <a:lnTo>
                    <a:pt x="20987" y="14585"/>
                  </a:lnTo>
                  <a:lnTo>
                    <a:pt x="29525" y="14585"/>
                  </a:lnTo>
                  <a:lnTo>
                    <a:pt x="42437" y="14935"/>
                  </a:lnTo>
                  <a:lnTo>
                    <a:pt x="57317" y="16052"/>
                  </a:lnTo>
                  <a:lnTo>
                    <a:pt x="74398" y="18036"/>
                  </a:lnTo>
                  <a:lnTo>
                    <a:pt x="104146" y="22611"/>
                  </a:lnTo>
                  <a:lnTo>
                    <a:pt x="119676" y="24390"/>
                  </a:lnTo>
                  <a:lnTo>
                    <a:pt x="127708" y="25612"/>
                  </a:lnTo>
                  <a:lnTo>
                    <a:pt x="134822" y="30948"/>
                  </a:lnTo>
                  <a:lnTo>
                    <a:pt x="145139" y="32371"/>
                  </a:lnTo>
                  <a:lnTo>
                    <a:pt x="143716" y="46957"/>
                  </a:lnTo>
                  <a:lnTo>
                    <a:pt x="143716" y="55138"/>
                  </a:lnTo>
                  <a:lnTo>
                    <a:pt x="143361" y="62609"/>
                  </a:lnTo>
                  <a:lnTo>
                    <a:pt x="141226" y="80396"/>
                  </a:lnTo>
                  <a:lnTo>
                    <a:pt x="140158" y="86443"/>
                  </a:lnTo>
                  <a:lnTo>
                    <a:pt x="138380" y="92846"/>
                  </a:lnTo>
                  <a:lnTo>
                    <a:pt x="132622" y="120255"/>
                  </a:lnTo>
                  <a:lnTo>
                    <a:pt x="127085" y="142160"/>
                  </a:lnTo>
                  <a:lnTo>
                    <a:pt x="115613" y="185337"/>
                  </a:lnTo>
                  <a:lnTo>
                    <a:pt x="111678" y="203107"/>
                  </a:lnTo>
                  <a:lnTo>
                    <a:pt x="108676" y="219710"/>
                  </a:lnTo>
                  <a:lnTo>
                    <a:pt x="107009" y="234512"/>
                  </a:lnTo>
                  <a:lnTo>
                    <a:pt x="107075" y="246879"/>
                  </a:lnTo>
                  <a:lnTo>
                    <a:pt x="105830" y="254244"/>
                  </a:lnTo>
                  <a:lnTo>
                    <a:pt x="99071" y="269641"/>
                  </a:lnTo>
                  <a:lnTo>
                    <a:pt x="97826" y="276405"/>
                  </a:lnTo>
                  <a:lnTo>
                    <a:pt x="98182" y="278184"/>
                  </a:lnTo>
                  <a:lnTo>
                    <a:pt x="102940" y="288233"/>
                  </a:lnTo>
                  <a:lnTo>
                    <a:pt x="108765" y="294548"/>
                  </a:lnTo>
                  <a:lnTo>
                    <a:pt x="115791" y="296593"/>
                  </a:lnTo>
                  <a:lnTo>
                    <a:pt x="124151" y="293836"/>
                  </a:lnTo>
                  <a:lnTo>
                    <a:pt x="125573" y="293125"/>
                  </a:lnTo>
                  <a:lnTo>
                    <a:pt x="126996" y="292058"/>
                  </a:lnTo>
                  <a:lnTo>
                    <a:pt x="127352" y="290279"/>
                  </a:lnTo>
                  <a:lnTo>
                    <a:pt x="132333" y="282453"/>
                  </a:lnTo>
                  <a:lnTo>
                    <a:pt x="136601" y="272848"/>
                  </a:lnTo>
                  <a:lnTo>
                    <a:pt x="145584" y="261981"/>
                  </a:lnTo>
                  <a:lnTo>
                    <a:pt x="155099" y="247813"/>
                  </a:lnTo>
                  <a:lnTo>
                    <a:pt x="178934" y="186404"/>
                  </a:lnTo>
                  <a:lnTo>
                    <a:pt x="190023" y="144078"/>
                  </a:lnTo>
                  <a:lnTo>
                    <a:pt x="198743" y="93919"/>
                  </a:lnTo>
                  <a:lnTo>
                    <a:pt x="204547" y="39842"/>
                  </a:lnTo>
                  <a:lnTo>
                    <a:pt x="257323" y="50347"/>
                  </a:lnTo>
                  <a:lnTo>
                    <a:pt x="306092" y="56645"/>
                  </a:lnTo>
                  <a:lnTo>
                    <a:pt x="316248" y="56917"/>
                  </a:lnTo>
                  <a:lnTo>
                    <a:pt x="335652" y="55639"/>
                  </a:lnTo>
                  <a:lnTo>
                    <a:pt x="349019" y="52293"/>
                  </a:lnTo>
                  <a:lnTo>
                    <a:pt x="357118" y="47612"/>
                  </a:lnTo>
                  <a:lnTo>
                    <a:pt x="360714" y="42332"/>
                  </a:lnTo>
                  <a:lnTo>
                    <a:pt x="361070" y="38419"/>
                  </a:lnTo>
                  <a:lnTo>
                    <a:pt x="356089" y="37352"/>
                  </a:lnTo>
                  <a:lnTo>
                    <a:pt x="352888" y="37352"/>
                  </a:lnTo>
                  <a:lnTo>
                    <a:pt x="351465" y="36640"/>
                  </a:lnTo>
                  <a:lnTo>
                    <a:pt x="349331" y="36640"/>
                  </a:lnTo>
                  <a:lnTo>
                    <a:pt x="346207" y="39180"/>
                  </a:lnTo>
                  <a:lnTo>
                    <a:pt x="339815" y="40954"/>
                  </a:lnTo>
                  <a:lnTo>
                    <a:pt x="330621" y="41993"/>
                  </a:lnTo>
                  <a:lnTo>
                    <a:pt x="319093" y="42332"/>
                  </a:lnTo>
                  <a:lnTo>
                    <a:pt x="306598" y="42054"/>
                  </a:lnTo>
                  <a:lnTo>
                    <a:pt x="292769" y="41176"/>
                  </a:lnTo>
                  <a:lnTo>
                    <a:pt x="277872" y="39631"/>
                  </a:lnTo>
                  <a:lnTo>
                    <a:pt x="262176" y="37352"/>
                  </a:lnTo>
                  <a:lnTo>
                    <a:pt x="258974" y="36640"/>
                  </a:lnTo>
                  <a:lnTo>
                    <a:pt x="256840" y="36640"/>
                  </a:lnTo>
                  <a:lnTo>
                    <a:pt x="253638" y="35573"/>
                  </a:lnTo>
                  <a:lnTo>
                    <a:pt x="204547" y="26324"/>
                  </a:lnTo>
                  <a:lnTo>
                    <a:pt x="198238" y="19159"/>
                  </a:lnTo>
                  <a:lnTo>
                    <a:pt x="188761" y="12762"/>
                  </a:lnTo>
                  <a:lnTo>
                    <a:pt x="177483" y="8165"/>
                  </a:lnTo>
                  <a:lnTo>
                    <a:pt x="165772" y="6403"/>
                  </a:lnTo>
                  <a:lnTo>
                    <a:pt x="158301" y="6403"/>
                  </a:lnTo>
                  <a:lnTo>
                    <a:pt x="151186" y="8893"/>
                  </a:lnTo>
                  <a:lnTo>
                    <a:pt x="146918" y="15652"/>
                  </a:lnTo>
                  <a:lnTo>
                    <a:pt x="134467" y="13162"/>
                  </a:lnTo>
                  <a:lnTo>
                    <a:pt x="95336" y="6047"/>
                  </a:lnTo>
                  <a:lnTo>
                    <a:pt x="46462" y="444"/>
                  </a:lnTo>
                  <a:lnTo>
                    <a:pt x="33083" y="0"/>
                  </a:lnTo>
                  <a:close/>
                </a:path>
              </a:pathLst>
            </a:custGeom>
            <a:solidFill>
              <a:srgbClr val="7A13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8">
              <a:extLst>
                <a:ext uri="{FF2B5EF4-FFF2-40B4-BE49-F238E27FC236}">
                  <a16:creationId xmlns:a16="http://schemas.microsoft.com/office/drawing/2014/main" id="{29F9BED2-1A06-6564-A5BE-7398F413DB67}"/>
                </a:ext>
              </a:extLst>
            </p:cNvPr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70807" y="5541811"/>
              <a:ext cx="457118" cy="209171"/>
            </a:xfrm>
            <a:prstGeom prst="rect">
              <a:avLst/>
            </a:prstGeom>
          </p:spPr>
        </p:pic>
        <p:pic>
          <p:nvPicPr>
            <p:cNvPr id="18" name="object 19">
              <a:extLst>
                <a:ext uri="{FF2B5EF4-FFF2-40B4-BE49-F238E27FC236}">
                  <a16:creationId xmlns:a16="http://schemas.microsoft.com/office/drawing/2014/main" id="{1188ADD7-74CE-B7E1-4C24-B50A500BDAA2}"/>
                </a:ext>
              </a:extLst>
            </p:cNvPr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71780" y="5436519"/>
              <a:ext cx="2044762" cy="91375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rawing of people in a row of trees&#10;&#10;Description automatically generated">
            <a:extLst>
              <a:ext uri="{FF2B5EF4-FFF2-40B4-BE49-F238E27FC236}">
                <a16:creationId xmlns:a16="http://schemas.microsoft.com/office/drawing/2014/main" id="{ACAC61FA-974E-79A6-9FDF-4ECFD9A442B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2CBD6B6E-359B-9178-8DE5-60601D34AA29}"/>
              </a:ext>
            </a:extLst>
          </p:cNvPr>
          <p:cNvSpPr txBox="1"/>
          <p:nvPr/>
        </p:nvSpPr>
        <p:spPr>
          <a:xfrm>
            <a:off x="9144000" y="5770190"/>
            <a:ext cx="3276600" cy="859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">
              <a:lnSpc>
                <a:spcPts val="2240"/>
              </a:lnSpc>
              <a:spcBef>
                <a:spcPts val="100"/>
              </a:spcBef>
            </a:pPr>
            <a:r>
              <a:rPr lang="lv-LV" sz="1900" b="1" cap="all" spc="55" dirty="0">
                <a:latin typeface="Calibri"/>
                <a:cs typeface="Calibri"/>
              </a:rPr>
              <a:t>Paula Ziedkalne</a:t>
            </a:r>
            <a:r>
              <a:rPr lang="lv-LV" sz="1900" cap="all" spc="45" dirty="0">
                <a:latin typeface="Calibri"/>
                <a:cs typeface="Calibri"/>
              </a:rPr>
              <a:t>,</a:t>
            </a:r>
            <a:endParaRPr lang="lv-LV" sz="1900" cap="all" dirty="0">
              <a:latin typeface="Calibri"/>
              <a:cs typeface="Calibri"/>
            </a:endParaRPr>
          </a:p>
          <a:p>
            <a:pPr marL="12700">
              <a:lnSpc>
                <a:spcPts val="2200"/>
              </a:lnSpc>
            </a:pPr>
            <a:r>
              <a:rPr lang="sv-SE" sz="1900" spc="-15" dirty="0">
                <a:latin typeface="Calibri"/>
                <a:cs typeface="Calibri"/>
              </a:rPr>
              <a:t>Liepājas Centra sākumskolas</a:t>
            </a:r>
          </a:p>
          <a:p>
            <a:pPr marL="12700">
              <a:lnSpc>
                <a:spcPts val="2200"/>
              </a:lnSpc>
            </a:pPr>
            <a:r>
              <a:rPr lang="sv-SE" sz="1900" spc="-15" dirty="0">
                <a:latin typeface="Calibri"/>
                <a:cs typeface="Calibri"/>
              </a:rPr>
              <a:t>2. klase</a:t>
            </a:r>
            <a:endParaRPr lang="sv-SE" sz="19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34163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's drawing of a child&#10;&#10;Description automatically generated">
            <a:extLst>
              <a:ext uri="{FF2B5EF4-FFF2-40B4-BE49-F238E27FC236}">
                <a16:creationId xmlns:a16="http://schemas.microsoft.com/office/drawing/2014/main" id="{E5D70696-A5C0-8A46-DB6C-424D505E07A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" y="0"/>
            <a:ext cx="12192000" cy="6858000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F8A09E0D-C2CA-C314-D55E-3C55DE8F4306}"/>
              </a:ext>
            </a:extLst>
          </p:cNvPr>
          <p:cNvSpPr txBox="1"/>
          <p:nvPr/>
        </p:nvSpPr>
        <p:spPr>
          <a:xfrm>
            <a:off x="9144000" y="5770190"/>
            <a:ext cx="3276600" cy="859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">
              <a:lnSpc>
                <a:spcPts val="2240"/>
              </a:lnSpc>
              <a:spcBef>
                <a:spcPts val="100"/>
              </a:spcBef>
            </a:pPr>
            <a:r>
              <a:rPr lang="lv-LV" sz="1900" b="1" cap="all" spc="55" dirty="0">
                <a:latin typeface="Calibri"/>
                <a:cs typeface="Calibri"/>
              </a:rPr>
              <a:t>Pauls Auseklis Lejiņš</a:t>
            </a:r>
            <a:r>
              <a:rPr lang="lv-LV" sz="1900" cap="all" spc="45" dirty="0">
                <a:latin typeface="Calibri"/>
                <a:cs typeface="Calibri"/>
              </a:rPr>
              <a:t>,</a:t>
            </a:r>
            <a:endParaRPr lang="lv-LV" sz="1900" cap="all" dirty="0">
              <a:latin typeface="Calibri"/>
              <a:cs typeface="Calibri"/>
            </a:endParaRPr>
          </a:p>
          <a:p>
            <a:pPr marL="12700">
              <a:lnSpc>
                <a:spcPts val="2200"/>
              </a:lnSpc>
            </a:pPr>
            <a:r>
              <a:rPr lang="sv-SE" sz="1900" spc="-15" dirty="0">
                <a:latin typeface="Calibri"/>
                <a:cs typeface="Calibri"/>
              </a:rPr>
              <a:t>Briseles 2. Eiropas skola,</a:t>
            </a:r>
          </a:p>
          <a:p>
            <a:pPr marL="12700">
              <a:lnSpc>
                <a:spcPts val="2200"/>
              </a:lnSpc>
            </a:pPr>
            <a:r>
              <a:rPr lang="sv-SE" sz="1900" spc="-15" dirty="0">
                <a:latin typeface="Calibri"/>
                <a:cs typeface="Calibri"/>
              </a:rPr>
              <a:t>10 gadi</a:t>
            </a:r>
            <a:endParaRPr lang="sv-SE" sz="19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67553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rawing of a person&#10;&#10;Description automatically generated">
            <a:extLst>
              <a:ext uri="{FF2B5EF4-FFF2-40B4-BE49-F238E27FC236}">
                <a16:creationId xmlns:a16="http://schemas.microsoft.com/office/drawing/2014/main" id="{C5E98DF9-8141-96FA-58FD-06ED7ABDDC5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1C9E181D-0BB6-497B-9C82-F419D5F36575}"/>
              </a:ext>
            </a:extLst>
          </p:cNvPr>
          <p:cNvSpPr txBox="1"/>
          <p:nvPr/>
        </p:nvSpPr>
        <p:spPr>
          <a:xfrm>
            <a:off x="8458200" y="5770190"/>
            <a:ext cx="3276600" cy="859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">
              <a:lnSpc>
                <a:spcPts val="2240"/>
              </a:lnSpc>
              <a:spcBef>
                <a:spcPts val="100"/>
              </a:spcBef>
            </a:pPr>
            <a:r>
              <a:rPr lang="lv-LV" sz="1900" b="1" cap="all" spc="55" dirty="0">
                <a:latin typeface="Calibri"/>
                <a:cs typeface="Calibri"/>
              </a:rPr>
              <a:t>Rinalds </a:t>
            </a:r>
            <a:r>
              <a:rPr lang="lv-LV" sz="1900" b="1" cap="all" spc="55" dirty="0" err="1">
                <a:latin typeface="Calibri"/>
                <a:cs typeface="Calibri"/>
              </a:rPr>
              <a:t>Ķirejs</a:t>
            </a:r>
            <a:r>
              <a:rPr lang="lv-LV" sz="1900" cap="all" spc="45" dirty="0">
                <a:latin typeface="Calibri"/>
                <a:cs typeface="Calibri"/>
              </a:rPr>
              <a:t>,</a:t>
            </a:r>
            <a:endParaRPr lang="lv-LV" sz="1900" cap="all" dirty="0">
              <a:latin typeface="Calibri"/>
              <a:cs typeface="Calibri"/>
            </a:endParaRPr>
          </a:p>
          <a:p>
            <a:pPr marL="12700">
              <a:lnSpc>
                <a:spcPts val="2200"/>
              </a:lnSpc>
            </a:pPr>
            <a:r>
              <a:rPr lang="sv-SE" sz="1900" spc="-15" dirty="0">
                <a:latin typeface="Calibri"/>
                <a:cs typeface="Calibri"/>
              </a:rPr>
              <a:t>Umurgas pamatskolas</a:t>
            </a:r>
          </a:p>
          <a:p>
            <a:pPr marL="12700">
              <a:lnSpc>
                <a:spcPts val="2200"/>
              </a:lnSpc>
            </a:pPr>
            <a:r>
              <a:rPr lang="sv-SE" sz="1900" spc="-15" dirty="0">
                <a:latin typeface="Calibri"/>
                <a:cs typeface="Calibri"/>
              </a:rPr>
              <a:t>3. klase</a:t>
            </a:r>
            <a:endParaRPr lang="sv-SE" sz="19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52185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a horse with a person standing in the sky&#10;&#10;Description automatically generated">
            <a:extLst>
              <a:ext uri="{FF2B5EF4-FFF2-40B4-BE49-F238E27FC236}">
                <a16:creationId xmlns:a16="http://schemas.microsoft.com/office/drawing/2014/main" id="{14D40D43-5D38-C9CB-F4F3-DCB7DE5BC0A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bject 2">
            <a:extLst>
              <a:ext uri="{FF2B5EF4-FFF2-40B4-BE49-F238E27FC236}">
                <a16:creationId xmlns:a16="http://schemas.microsoft.com/office/drawing/2014/main" id="{8DE99C42-4C0D-3A22-C7A3-1F058BDCA42B}"/>
              </a:ext>
            </a:extLst>
          </p:cNvPr>
          <p:cNvSpPr txBox="1"/>
          <p:nvPr/>
        </p:nvSpPr>
        <p:spPr>
          <a:xfrm>
            <a:off x="7894983" y="2547347"/>
            <a:ext cx="3315335" cy="6623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4150" b="1" spc="125" dirty="0">
                <a:solidFill>
                  <a:srgbClr val="749DB3"/>
                </a:solidFill>
                <a:latin typeface="Calibri"/>
                <a:cs typeface="Calibri"/>
              </a:rPr>
              <a:t>KLAŠU</a:t>
            </a:r>
            <a:r>
              <a:rPr sz="4150" b="1" spc="180" dirty="0">
                <a:solidFill>
                  <a:srgbClr val="749DB3"/>
                </a:solidFill>
                <a:latin typeface="Calibri"/>
                <a:cs typeface="Calibri"/>
              </a:rPr>
              <a:t> </a:t>
            </a:r>
            <a:r>
              <a:rPr sz="4150" b="1" spc="60" dirty="0">
                <a:solidFill>
                  <a:srgbClr val="749DB3"/>
                </a:solidFill>
                <a:latin typeface="Calibri"/>
                <a:cs typeface="Calibri"/>
              </a:rPr>
              <a:t>GRUPA</a:t>
            </a:r>
            <a:endParaRPr sz="4150">
              <a:latin typeface="Calibri"/>
              <a:cs typeface="Calibri"/>
            </a:endParaRP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8745A31D-5807-61C0-C1DF-97C9470E2565}"/>
              </a:ext>
            </a:extLst>
          </p:cNvPr>
          <p:cNvSpPr txBox="1">
            <a:spLocks/>
          </p:cNvSpPr>
          <p:nvPr/>
        </p:nvSpPr>
        <p:spPr>
          <a:xfrm>
            <a:off x="5410200" y="268650"/>
            <a:ext cx="6191441" cy="25990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r">
              <a:spcBef>
                <a:spcPts val="135"/>
              </a:spcBef>
            </a:pPr>
            <a:r>
              <a:rPr lang="lv-LV" sz="16850" b="1" kern="0" spc="-490" dirty="0">
                <a:solidFill>
                  <a:srgbClr val="749DB3"/>
                </a:solidFill>
                <a:latin typeface="Calibri"/>
                <a:cs typeface="Calibri"/>
              </a:rPr>
              <a:t>5</a:t>
            </a:r>
            <a:r>
              <a:rPr lang="lv-LV" sz="9000" b="1" kern="0" spc="-880" dirty="0">
                <a:solidFill>
                  <a:srgbClr val="749DB3"/>
                </a:solidFill>
                <a:latin typeface="Calibri"/>
                <a:cs typeface="Calibri"/>
              </a:rPr>
              <a:t>.</a:t>
            </a:r>
            <a:r>
              <a:rPr lang="lv-LV" sz="16850" b="1" kern="0" spc="1030" dirty="0">
                <a:solidFill>
                  <a:srgbClr val="749DB3"/>
                </a:solidFill>
                <a:latin typeface="Calibri"/>
                <a:cs typeface="Calibri"/>
              </a:rPr>
              <a:t>–</a:t>
            </a:r>
            <a:r>
              <a:rPr lang="lv-LV" sz="16850" b="1" kern="0" spc="20" dirty="0">
                <a:solidFill>
                  <a:srgbClr val="749DB3"/>
                </a:solidFill>
                <a:latin typeface="Calibri"/>
                <a:cs typeface="Calibri"/>
              </a:rPr>
              <a:t>9</a:t>
            </a:r>
            <a:r>
              <a:rPr lang="lv-LV" sz="9000" b="1" kern="0" spc="20" dirty="0">
                <a:solidFill>
                  <a:srgbClr val="749DB3"/>
                </a:solidFill>
                <a:latin typeface="Calibri"/>
                <a:cs typeface="Calibri"/>
              </a:rPr>
              <a:t>.</a:t>
            </a:r>
            <a:endParaRPr lang="lv-LV" sz="9000" kern="0" dirty="0">
              <a:solidFill>
                <a:sysClr val="windowText" lastClr="000000"/>
              </a:solidFill>
            </a:endParaRPr>
          </a:p>
        </p:txBody>
      </p:sp>
      <p:grpSp>
        <p:nvGrpSpPr>
          <p:cNvPr id="6" name="object 16">
            <a:extLst>
              <a:ext uri="{FF2B5EF4-FFF2-40B4-BE49-F238E27FC236}">
                <a16:creationId xmlns:a16="http://schemas.microsoft.com/office/drawing/2014/main" id="{9F5DB5CF-6029-6461-C8ED-BD77E7173B8D}"/>
              </a:ext>
            </a:extLst>
          </p:cNvPr>
          <p:cNvGrpSpPr/>
          <p:nvPr/>
        </p:nvGrpSpPr>
        <p:grpSpPr>
          <a:xfrm>
            <a:off x="9271780" y="5436519"/>
            <a:ext cx="2056764" cy="913765"/>
            <a:chOff x="9271780" y="5436519"/>
            <a:chExt cx="2056764" cy="913765"/>
          </a:xfrm>
        </p:grpSpPr>
        <p:sp>
          <p:nvSpPr>
            <p:cNvPr id="7" name="object 17">
              <a:extLst>
                <a:ext uri="{FF2B5EF4-FFF2-40B4-BE49-F238E27FC236}">
                  <a16:creationId xmlns:a16="http://schemas.microsoft.com/office/drawing/2014/main" id="{7D58B8D7-59E5-F9C4-09EC-EAB74CAE588B}"/>
                </a:ext>
              </a:extLst>
            </p:cNvPr>
            <p:cNvSpPr/>
            <p:nvPr/>
          </p:nvSpPr>
          <p:spPr>
            <a:xfrm>
              <a:off x="10685114" y="5445051"/>
              <a:ext cx="361315" cy="297180"/>
            </a:xfrm>
            <a:custGeom>
              <a:avLst/>
              <a:gdLst/>
              <a:ahLst/>
              <a:cxnLst/>
              <a:rect l="l" t="t" r="r" b="b"/>
              <a:pathLst>
                <a:path w="361315" h="297179">
                  <a:moveTo>
                    <a:pt x="33083" y="0"/>
                  </a:moveTo>
                  <a:lnTo>
                    <a:pt x="19809" y="544"/>
                  </a:lnTo>
                  <a:lnTo>
                    <a:pt x="9604" y="2223"/>
                  </a:lnTo>
                  <a:lnTo>
                    <a:pt x="2867" y="5102"/>
                  </a:lnTo>
                  <a:lnTo>
                    <a:pt x="0" y="9249"/>
                  </a:lnTo>
                  <a:lnTo>
                    <a:pt x="0" y="10316"/>
                  </a:lnTo>
                  <a:lnTo>
                    <a:pt x="355" y="11383"/>
                  </a:lnTo>
                  <a:lnTo>
                    <a:pt x="4980" y="12450"/>
                  </a:lnTo>
                  <a:lnTo>
                    <a:pt x="6046" y="13517"/>
                  </a:lnTo>
                  <a:lnTo>
                    <a:pt x="8537" y="12094"/>
                  </a:lnTo>
                  <a:lnTo>
                    <a:pt x="17430" y="14940"/>
                  </a:lnTo>
                  <a:lnTo>
                    <a:pt x="20987" y="14585"/>
                  </a:lnTo>
                  <a:lnTo>
                    <a:pt x="29525" y="14585"/>
                  </a:lnTo>
                  <a:lnTo>
                    <a:pt x="42437" y="14935"/>
                  </a:lnTo>
                  <a:lnTo>
                    <a:pt x="57317" y="16052"/>
                  </a:lnTo>
                  <a:lnTo>
                    <a:pt x="74398" y="18036"/>
                  </a:lnTo>
                  <a:lnTo>
                    <a:pt x="104146" y="22611"/>
                  </a:lnTo>
                  <a:lnTo>
                    <a:pt x="119676" y="24390"/>
                  </a:lnTo>
                  <a:lnTo>
                    <a:pt x="127708" y="25612"/>
                  </a:lnTo>
                  <a:lnTo>
                    <a:pt x="134822" y="30948"/>
                  </a:lnTo>
                  <a:lnTo>
                    <a:pt x="145139" y="32371"/>
                  </a:lnTo>
                  <a:lnTo>
                    <a:pt x="143716" y="46957"/>
                  </a:lnTo>
                  <a:lnTo>
                    <a:pt x="143716" y="55138"/>
                  </a:lnTo>
                  <a:lnTo>
                    <a:pt x="143361" y="62609"/>
                  </a:lnTo>
                  <a:lnTo>
                    <a:pt x="141226" y="80396"/>
                  </a:lnTo>
                  <a:lnTo>
                    <a:pt x="140158" y="86443"/>
                  </a:lnTo>
                  <a:lnTo>
                    <a:pt x="138380" y="92846"/>
                  </a:lnTo>
                  <a:lnTo>
                    <a:pt x="132622" y="120255"/>
                  </a:lnTo>
                  <a:lnTo>
                    <a:pt x="127085" y="142160"/>
                  </a:lnTo>
                  <a:lnTo>
                    <a:pt x="115613" y="185337"/>
                  </a:lnTo>
                  <a:lnTo>
                    <a:pt x="111678" y="203107"/>
                  </a:lnTo>
                  <a:lnTo>
                    <a:pt x="108676" y="219710"/>
                  </a:lnTo>
                  <a:lnTo>
                    <a:pt x="107009" y="234512"/>
                  </a:lnTo>
                  <a:lnTo>
                    <a:pt x="107075" y="246879"/>
                  </a:lnTo>
                  <a:lnTo>
                    <a:pt x="105830" y="254244"/>
                  </a:lnTo>
                  <a:lnTo>
                    <a:pt x="99071" y="269641"/>
                  </a:lnTo>
                  <a:lnTo>
                    <a:pt x="97826" y="276405"/>
                  </a:lnTo>
                  <a:lnTo>
                    <a:pt x="98182" y="278184"/>
                  </a:lnTo>
                  <a:lnTo>
                    <a:pt x="102940" y="288233"/>
                  </a:lnTo>
                  <a:lnTo>
                    <a:pt x="108765" y="294548"/>
                  </a:lnTo>
                  <a:lnTo>
                    <a:pt x="115791" y="296593"/>
                  </a:lnTo>
                  <a:lnTo>
                    <a:pt x="124151" y="293836"/>
                  </a:lnTo>
                  <a:lnTo>
                    <a:pt x="125573" y="293125"/>
                  </a:lnTo>
                  <a:lnTo>
                    <a:pt x="126996" y="292058"/>
                  </a:lnTo>
                  <a:lnTo>
                    <a:pt x="127352" y="290279"/>
                  </a:lnTo>
                  <a:lnTo>
                    <a:pt x="132333" y="282453"/>
                  </a:lnTo>
                  <a:lnTo>
                    <a:pt x="136601" y="272848"/>
                  </a:lnTo>
                  <a:lnTo>
                    <a:pt x="145584" y="261981"/>
                  </a:lnTo>
                  <a:lnTo>
                    <a:pt x="155099" y="247813"/>
                  </a:lnTo>
                  <a:lnTo>
                    <a:pt x="178934" y="186404"/>
                  </a:lnTo>
                  <a:lnTo>
                    <a:pt x="190023" y="144078"/>
                  </a:lnTo>
                  <a:lnTo>
                    <a:pt x="198743" y="93919"/>
                  </a:lnTo>
                  <a:lnTo>
                    <a:pt x="204547" y="39842"/>
                  </a:lnTo>
                  <a:lnTo>
                    <a:pt x="257323" y="50347"/>
                  </a:lnTo>
                  <a:lnTo>
                    <a:pt x="306092" y="56645"/>
                  </a:lnTo>
                  <a:lnTo>
                    <a:pt x="316248" y="56917"/>
                  </a:lnTo>
                  <a:lnTo>
                    <a:pt x="335652" y="55639"/>
                  </a:lnTo>
                  <a:lnTo>
                    <a:pt x="349019" y="52293"/>
                  </a:lnTo>
                  <a:lnTo>
                    <a:pt x="357118" y="47612"/>
                  </a:lnTo>
                  <a:lnTo>
                    <a:pt x="360714" y="42332"/>
                  </a:lnTo>
                  <a:lnTo>
                    <a:pt x="361070" y="38419"/>
                  </a:lnTo>
                  <a:lnTo>
                    <a:pt x="356089" y="37352"/>
                  </a:lnTo>
                  <a:lnTo>
                    <a:pt x="352888" y="37352"/>
                  </a:lnTo>
                  <a:lnTo>
                    <a:pt x="351465" y="36640"/>
                  </a:lnTo>
                  <a:lnTo>
                    <a:pt x="349331" y="36640"/>
                  </a:lnTo>
                  <a:lnTo>
                    <a:pt x="346207" y="39180"/>
                  </a:lnTo>
                  <a:lnTo>
                    <a:pt x="339815" y="40954"/>
                  </a:lnTo>
                  <a:lnTo>
                    <a:pt x="330621" y="41993"/>
                  </a:lnTo>
                  <a:lnTo>
                    <a:pt x="319093" y="42332"/>
                  </a:lnTo>
                  <a:lnTo>
                    <a:pt x="306598" y="42054"/>
                  </a:lnTo>
                  <a:lnTo>
                    <a:pt x="292769" y="41176"/>
                  </a:lnTo>
                  <a:lnTo>
                    <a:pt x="277872" y="39631"/>
                  </a:lnTo>
                  <a:lnTo>
                    <a:pt x="262176" y="37352"/>
                  </a:lnTo>
                  <a:lnTo>
                    <a:pt x="258974" y="36640"/>
                  </a:lnTo>
                  <a:lnTo>
                    <a:pt x="256840" y="36640"/>
                  </a:lnTo>
                  <a:lnTo>
                    <a:pt x="253638" y="35573"/>
                  </a:lnTo>
                  <a:lnTo>
                    <a:pt x="204547" y="26324"/>
                  </a:lnTo>
                  <a:lnTo>
                    <a:pt x="198238" y="19159"/>
                  </a:lnTo>
                  <a:lnTo>
                    <a:pt x="188761" y="12762"/>
                  </a:lnTo>
                  <a:lnTo>
                    <a:pt x="177483" y="8165"/>
                  </a:lnTo>
                  <a:lnTo>
                    <a:pt x="165772" y="6403"/>
                  </a:lnTo>
                  <a:lnTo>
                    <a:pt x="158301" y="6403"/>
                  </a:lnTo>
                  <a:lnTo>
                    <a:pt x="151186" y="8893"/>
                  </a:lnTo>
                  <a:lnTo>
                    <a:pt x="146918" y="15652"/>
                  </a:lnTo>
                  <a:lnTo>
                    <a:pt x="134467" y="13162"/>
                  </a:lnTo>
                  <a:lnTo>
                    <a:pt x="95336" y="6047"/>
                  </a:lnTo>
                  <a:lnTo>
                    <a:pt x="46462" y="444"/>
                  </a:lnTo>
                  <a:lnTo>
                    <a:pt x="33083" y="0"/>
                  </a:lnTo>
                  <a:close/>
                </a:path>
              </a:pathLst>
            </a:custGeom>
            <a:solidFill>
              <a:srgbClr val="7A13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18">
              <a:extLst>
                <a:ext uri="{FF2B5EF4-FFF2-40B4-BE49-F238E27FC236}">
                  <a16:creationId xmlns:a16="http://schemas.microsoft.com/office/drawing/2014/main" id="{ED8BAF08-8056-382D-DAFA-6B2F8312E4E8}"/>
                </a:ext>
              </a:extLst>
            </p:cNvPr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70807" y="5541811"/>
              <a:ext cx="457118" cy="209171"/>
            </a:xfrm>
            <a:prstGeom prst="rect">
              <a:avLst/>
            </a:prstGeom>
          </p:spPr>
        </p:pic>
        <p:pic>
          <p:nvPicPr>
            <p:cNvPr id="9" name="object 19">
              <a:extLst>
                <a:ext uri="{FF2B5EF4-FFF2-40B4-BE49-F238E27FC236}">
                  <a16:creationId xmlns:a16="http://schemas.microsoft.com/office/drawing/2014/main" id="{4E42A435-FD7D-92C5-133F-EFE06EF3949D}"/>
                </a:ext>
              </a:extLst>
            </p:cNvPr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71780" y="5436519"/>
              <a:ext cx="2044762" cy="9137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98091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child&#10;&#10;Description automatically generated">
            <a:extLst>
              <a:ext uri="{FF2B5EF4-FFF2-40B4-BE49-F238E27FC236}">
                <a16:creationId xmlns:a16="http://schemas.microsoft.com/office/drawing/2014/main" id="{97874CD1-3CD2-6B5C-7FC0-350336D51CE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D21A554A-AF0F-0F87-9942-89B70ED40A98}"/>
              </a:ext>
            </a:extLst>
          </p:cNvPr>
          <p:cNvSpPr txBox="1"/>
          <p:nvPr/>
        </p:nvSpPr>
        <p:spPr>
          <a:xfrm>
            <a:off x="8458200" y="5770190"/>
            <a:ext cx="3276600" cy="859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">
              <a:lnSpc>
                <a:spcPts val="2240"/>
              </a:lnSpc>
              <a:spcBef>
                <a:spcPts val="100"/>
              </a:spcBef>
            </a:pPr>
            <a:r>
              <a:rPr lang="lv-LV" sz="1900" b="1" cap="all" spc="55" dirty="0">
                <a:latin typeface="Calibri"/>
                <a:cs typeface="Calibri"/>
              </a:rPr>
              <a:t>Daniela Keita </a:t>
            </a:r>
            <a:r>
              <a:rPr lang="lv-LV" sz="1900" b="1" cap="all" spc="55" dirty="0" err="1">
                <a:latin typeface="Calibri"/>
                <a:cs typeface="Calibri"/>
              </a:rPr>
              <a:t>Madelāne</a:t>
            </a:r>
            <a:r>
              <a:rPr lang="lv-LV" sz="1900" cap="all" spc="45" dirty="0">
                <a:latin typeface="Calibri"/>
                <a:cs typeface="Calibri"/>
              </a:rPr>
              <a:t>,</a:t>
            </a:r>
            <a:endParaRPr lang="lv-LV" sz="1900" cap="all" dirty="0">
              <a:latin typeface="Calibri"/>
              <a:cs typeface="Calibri"/>
            </a:endParaRPr>
          </a:p>
          <a:p>
            <a:pPr marL="12700">
              <a:lnSpc>
                <a:spcPts val="2200"/>
              </a:lnSpc>
            </a:pPr>
            <a:r>
              <a:rPr lang="lv-LV" sz="1900" spc="-15" dirty="0">
                <a:latin typeface="Calibri"/>
                <a:cs typeface="Calibri"/>
              </a:rPr>
              <a:t>Rīgas Iļģuciema pamatskolas</a:t>
            </a:r>
          </a:p>
          <a:p>
            <a:pPr marL="12700">
              <a:lnSpc>
                <a:spcPts val="2200"/>
              </a:lnSpc>
            </a:pPr>
            <a:r>
              <a:rPr lang="lv-LV" sz="1900" spc="-15" dirty="0">
                <a:latin typeface="Calibri"/>
                <a:cs typeface="Calibri"/>
              </a:rPr>
              <a:t>9.a klase</a:t>
            </a:r>
            <a:endParaRPr lang="sv-SE" sz="19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50107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earing different outfits&#10;&#10;Description automatically generated">
            <a:extLst>
              <a:ext uri="{FF2B5EF4-FFF2-40B4-BE49-F238E27FC236}">
                <a16:creationId xmlns:a16="http://schemas.microsoft.com/office/drawing/2014/main" id="{7EE63E5E-2ADC-D393-D25E-B5D40D953A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043196DE-663C-306E-4ABD-941577F8060F}"/>
              </a:ext>
            </a:extLst>
          </p:cNvPr>
          <p:cNvSpPr txBox="1"/>
          <p:nvPr/>
        </p:nvSpPr>
        <p:spPr>
          <a:xfrm>
            <a:off x="9144000" y="5486400"/>
            <a:ext cx="2743200" cy="11413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">
              <a:lnSpc>
                <a:spcPts val="2240"/>
              </a:lnSpc>
              <a:spcBef>
                <a:spcPts val="100"/>
              </a:spcBef>
            </a:pPr>
            <a:r>
              <a:rPr lang="lv-LV" sz="1900" b="1" cap="all" spc="55" dirty="0" err="1">
                <a:latin typeface="Calibri"/>
                <a:cs typeface="Calibri"/>
              </a:rPr>
              <a:t>Alisa</a:t>
            </a:r>
            <a:r>
              <a:rPr lang="lv-LV" sz="1900" b="1" cap="all" spc="55" dirty="0">
                <a:latin typeface="Calibri"/>
                <a:cs typeface="Calibri"/>
              </a:rPr>
              <a:t> </a:t>
            </a:r>
            <a:r>
              <a:rPr lang="lv-LV" sz="1900" b="1" cap="all" spc="55" dirty="0" err="1">
                <a:latin typeface="Calibri"/>
                <a:cs typeface="Calibri"/>
              </a:rPr>
              <a:t>Komkina</a:t>
            </a:r>
            <a:r>
              <a:rPr lang="lv-LV" sz="1900" cap="all" spc="45" dirty="0">
                <a:latin typeface="Calibri"/>
                <a:cs typeface="Calibri"/>
              </a:rPr>
              <a:t>,</a:t>
            </a:r>
            <a:endParaRPr lang="lv-LV" sz="1900" cap="all" dirty="0">
              <a:latin typeface="Calibri"/>
              <a:cs typeface="Calibri"/>
            </a:endParaRPr>
          </a:p>
          <a:p>
            <a:pPr marL="12700">
              <a:lnSpc>
                <a:spcPts val="2200"/>
              </a:lnSpc>
            </a:pPr>
            <a:r>
              <a:rPr lang="lv-LV" sz="1900" spc="-15" dirty="0">
                <a:latin typeface="Calibri"/>
                <a:cs typeface="Calibri"/>
              </a:rPr>
              <a:t>Rīgas Valsts klasiskās ģimnāzijas</a:t>
            </a:r>
          </a:p>
          <a:p>
            <a:pPr marL="12700">
              <a:lnSpc>
                <a:spcPts val="2200"/>
              </a:lnSpc>
            </a:pPr>
            <a:r>
              <a:rPr lang="lv-LV" sz="1900" spc="-15" dirty="0">
                <a:latin typeface="Calibri"/>
                <a:cs typeface="Calibri"/>
              </a:rPr>
              <a:t>7. klase</a:t>
            </a:r>
            <a:endParaRPr lang="sv-SE" sz="19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95319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rawing of a horse&#10;&#10;Description automatically generated">
            <a:extLst>
              <a:ext uri="{FF2B5EF4-FFF2-40B4-BE49-F238E27FC236}">
                <a16:creationId xmlns:a16="http://schemas.microsoft.com/office/drawing/2014/main" id="{A38D3A07-AC3E-9ABB-1B5B-7E5E14EBCCD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8AF04BC0-0016-6EB7-43BC-CEFF176C78C7}"/>
              </a:ext>
            </a:extLst>
          </p:cNvPr>
          <p:cNvSpPr txBox="1"/>
          <p:nvPr/>
        </p:nvSpPr>
        <p:spPr>
          <a:xfrm>
            <a:off x="8458200" y="5770190"/>
            <a:ext cx="3276600" cy="859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">
              <a:lnSpc>
                <a:spcPts val="2240"/>
              </a:lnSpc>
              <a:spcBef>
                <a:spcPts val="100"/>
              </a:spcBef>
            </a:pPr>
            <a:r>
              <a:rPr lang="lv-LV" sz="1900" b="1" cap="all" spc="55" dirty="0">
                <a:latin typeface="Calibri"/>
                <a:cs typeface="Calibri"/>
              </a:rPr>
              <a:t>Liza </a:t>
            </a:r>
            <a:r>
              <a:rPr lang="lv-LV" sz="1900" b="1" cap="all" spc="55" dirty="0" err="1">
                <a:latin typeface="Calibri"/>
                <a:cs typeface="Calibri"/>
              </a:rPr>
              <a:t>Kamane</a:t>
            </a:r>
            <a:r>
              <a:rPr lang="lv-LV" sz="1900" cap="all" spc="45" dirty="0">
                <a:latin typeface="Calibri"/>
                <a:cs typeface="Calibri"/>
              </a:rPr>
              <a:t>,</a:t>
            </a:r>
            <a:endParaRPr lang="lv-LV" sz="1900" cap="all" dirty="0">
              <a:latin typeface="Calibri"/>
              <a:cs typeface="Calibri"/>
            </a:endParaRPr>
          </a:p>
          <a:p>
            <a:pPr marL="12700">
              <a:lnSpc>
                <a:spcPts val="2200"/>
              </a:lnSpc>
            </a:pPr>
            <a:r>
              <a:rPr lang="sv-SE" sz="1900" spc="-15" dirty="0">
                <a:latin typeface="Calibri"/>
                <a:cs typeface="Calibri"/>
              </a:rPr>
              <a:t>Līvānu pamatskolas</a:t>
            </a:r>
          </a:p>
          <a:p>
            <a:pPr marL="12700">
              <a:lnSpc>
                <a:spcPts val="2200"/>
              </a:lnSpc>
            </a:pPr>
            <a:r>
              <a:rPr lang="sv-SE" sz="1900" spc="-15" dirty="0">
                <a:latin typeface="Calibri"/>
                <a:cs typeface="Calibri"/>
              </a:rPr>
              <a:t>6. klase</a:t>
            </a:r>
            <a:endParaRPr lang="sv-SE" sz="19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8321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ird sitting on a ledge with sunflowers&#10;&#10;Description automatically generated">
            <a:extLst>
              <a:ext uri="{FF2B5EF4-FFF2-40B4-BE49-F238E27FC236}">
                <a16:creationId xmlns:a16="http://schemas.microsoft.com/office/drawing/2014/main" id="{97231058-1056-9819-9340-08B8B72FEE2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06BD1FEE-55FB-F476-49CA-60166FF69AC5}"/>
              </a:ext>
            </a:extLst>
          </p:cNvPr>
          <p:cNvSpPr txBox="1"/>
          <p:nvPr/>
        </p:nvSpPr>
        <p:spPr>
          <a:xfrm>
            <a:off x="9144000" y="5770190"/>
            <a:ext cx="2743200" cy="859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">
              <a:lnSpc>
                <a:spcPts val="2240"/>
              </a:lnSpc>
              <a:spcBef>
                <a:spcPts val="100"/>
              </a:spcBef>
            </a:pPr>
            <a:r>
              <a:rPr lang="lv-LV" sz="1900" b="1" cap="all" spc="55" dirty="0" err="1">
                <a:latin typeface="Calibri"/>
                <a:cs typeface="Calibri"/>
              </a:rPr>
              <a:t>Aleksa</a:t>
            </a:r>
            <a:r>
              <a:rPr lang="lv-LV" sz="1900" b="1" cap="all" spc="55" dirty="0">
                <a:latin typeface="Calibri"/>
                <a:cs typeface="Calibri"/>
              </a:rPr>
              <a:t> Orlova</a:t>
            </a:r>
            <a:r>
              <a:rPr lang="lv-LV" sz="1900" cap="all" spc="45" dirty="0">
                <a:latin typeface="Calibri"/>
                <a:cs typeface="Calibri"/>
              </a:rPr>
              <a:t>,</a:t>
            </a:r>
            <a:endParaRPr lang="lv-LV" sz="1900" cap="all" dirty="0">
              <a:latin typeface="Calibri"/>
              <a:cs typeface="Calibri"/>
            </a:endParaRPr>
          </a:p>
          <a:p>
            <a:pPr marL="12700">
              <a:lnSpc>
                <a:spcPts val="2200"/>
              </a:lnSpc>
            </a:pPr>
            <a:r>
              <a:rPr lang="sv-SE" sz="1900" spc="-15" dirty="0">
                <a:latin typeface="Calibri"/>
                <a:cs typeface="Calibri"/>
              </a:rPr>
              <a:t>Gulbīša pamatskolas</a:t>
            </a:r>
          </a:p>
          <a:p>
            <a:pPr marL="12700">
              <a:lnSpc>
                <a:spcPts val="2200"/>
              </a:lnSpc>
            </a:pPr>
            <a:r>
              <a:rPr lang="sv-SE" sz="1900" spc="-15" dirty="0">
                <a:latin typeface="Calibri"/>
                <a:cs typeface="Calibri"/>
              </a:rPr>
              <a:t>9. klase</a:t>
            </a:r>
            <a:endParaRPr lang="sv-SE" sz="19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67378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erson&#10;&#10;Description automatically generated">
            <a:extLst>
              <a:ext uri="{FF2B5EF4-FFF2-40B4-BE49-F238E27FC236}">
                <a16:creationId xmlns:a16="http://schemas.microsoft.com/office/drawing/2014/main" id="{19B9A740-130D-2BC7-12EF-3E6E15F587F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2EBC06FE-0FDA-DBFE-84B5-A046970CA0B7}"/>
              </a:ext>
            </a:extLst>
          </p:cNvPr>
          <p:cNvSpPr txBox="1"/>
          <p:nvPr/>
        </p:nvSpPr>
        <p:spPr>
          <a:xfrm>
            <a:off x="8458200" y="5770190"/>
            <a:ext cx="3276600" cy="859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">
              <a:lnSpc>
                <a:spcPts val="2240"/>
              </a:lnSpc>
              <a:spcBef>
                <a:spcPts val="100"/>
              </a:spcBef>
            </a:pPr>
            <a:r>
              <a:rPr lang="lv-LV" sz="1900" b="1" cap="all" spc="55" dirty="0">
                <a:latin typeface="Calibri"/>
                <a:cs typeface="Calibri"/>
              </a:rPr>
              <a:t>Alise Anna </a:t>
            </a:r>
            <a:r>
              <a:rPr lang="lv-LV" sz="1900" b="1" cap="all" spc="55" dirty="0" err="1">
                <a:latin typeface="Calibri"/>
                <a:cs typeface="Calibri"/>
              </a:rPr>
              <a:t>Vīgule</a:t>
            </a:r>
            <a:r>
              <a:rPr lang="lv-LV" sz="1900" cap="all" spc="45" dirty="0">
                <a:latin typeface="Calibri"/>
                <a:cs typeface="Calibri"/>
              </a:rPr>
              <a:t>,</a:t>
            </a:r>
            <a:endParaRPr lang="lv-LV" sz="1900" cap="all" dirty="0">
              <a:latin typeface="Calibri"/>
              <a:cs typeface="Calibri"/>
            </a:endParaRPr>
          </a:p>
          <a:p>
            <a:pPr marL="12700">
              <a:lnSpc>
                <a:spcPts val="2200"/>
              </a:lnSpc>
            </a:pPr>
            <a:r>
              <a:rPr lang="sv-SE" sz="1900" spc="-15" dirty="0">
                <a:latin typeface="Calibri"/>
                <a:cs typeface="Calibri"/>
              </a:rPr>
              <a:t>Āgenskalna sākumskolas</a:t>
            </a:r>
          </a:p>
          <a:p>
            <a:pPr marL="12700">
              <a:lnSpc>
                <a:spcPts val="2200"/>
              </a:lnSpc>
            </a:pPr>
            <a:r>
              <a:rPr lang="sv-SE" sz="1900" spc="-15" dirty="0">
                <a:latin typeface="Calibri"/>
                <a:cs typeface="Calibri"/>
              </a:rPr>
              <a:t>6.c klase</a:t>
            </a:r>
            <a:endParaRPr lang="sv-SE" sz="19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99751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jumping over a basketball hoop&#10;&#10;Description automatically generated">
            <a:extLst>
              <a:ext uri="{FF2B5EF4-FFF2-40B4-BE49-F238E27FC236}">
                <a16:creationId xmlns:a16="http://schemas.microsoft.com/office/drawing/2014/main" id="{4403F4DD-2CCA-A9BE-EFBE-E2E180D29C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9E8E92CF-B3B6-8B50-C2F1-79886B9BBD2B}"/>
              </a:ext>
            </a:extLst>
          </p:cNvPr>
          <p:cNvSpPr txBox="1"/>
          <p:nvPr/>
        </p:nvSpPr>
        <p:spPr>
          <a:xfrm>
            <a:off x="8458200" y="5770190"/>
            <a:ext cx="3276600" cy="859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">
              <a:lnSpc>
                <a:spcPts val="2240"/>
              </a:lnSpc>
              <a:spcBef>
                <a:spcPts val="100"/>
              </a:spcBef>
            </a:pPr>
            <a:r>
              <a:rPr lang="lv-LV" sz="1900" b="1" cap="all" spc="55" dirty="0">
                <a:latin typeface="Calibri"/>
                <a:cs typeface="Calibri"/>
              </a:rPr>
              <a:t>Alīna </a:t>
            </a:r>
            <a:r>
              <a:rPr lang="lv-LV" sz="1900" b="1" cap="all" spc="55" dirty="0" err="1">
                <a:latin typeface="Calibri"/>
                <a:cs typeface="Calibri"/>
              </a:rPr>
              <a:t>Mošerenoka</a:t>
            </a:r>
            <a:r>
              <a:rPr lang="lv-LV" sz="1900" cap="all" spc="45" dirty="0">
                <a:latin typeface="Calibri"/>
                <a:cs typeface="Calibri"/>
              </a:rPr>
              <a:t>,</a:t>
            </a:r>
            <a:endParaRPr lang="lv-LV" sz="1900" cap="all" dirty="0">
              <a:latin typeface="Calibri"/>
              <a:cs typeface="Calibri"/>
            </a:endParaRPr>
          </a:p>
          <a:p>
            <a:pPr marL="12700">
              <a:lnSpc>
                <a:spcPts val="2200"/>
              </a:lnSpc>
            </a:pPr>
            <a:r>
              <a:rPr lang="sv-SE" sz="1900" spc="-15" dirty="0">
                <a:latin typeface="Calibri"/>
                <a:cs typeface="Calibri"/>
              </a:rPr>
              <a:t>Zilupes Mūzikas un mākslas skolas</a:t>
            </a:r>
          </a:p>
          <a:p>
            <a:pPr marL="12700">
              <a:lnSpc>
                <a:spcPts val="2200"/>
              </a:lnSpc>
            </a:pPr>
            <a:r>
              <a:rPr lang="sv-SE" sz="1900" spc="-15" dirty="0">
                <a:latin typeface="Calibri"/>
                <a:cs typeface="Calibri"/>
              </a:rPr>
              <a:t>5. klase</a:t>
            </a:r>
            <a:endParaRPr lang="sv-SE" sz="19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96775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hild's drawing of a child&#10;&#10;Description automatically generated">
            <a:extLst>
              <a:ext uri="{FF2B5EF4-FFF2-40B4-BE49-F238E27FC236}">
                <a16:creationId xmlns:a16="http://schemas.microsoft.com/office/drawing/2014/main" id="{36CF070C-02DF-91C1-A1F6-D48AD43A6C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9131427" y="5475605"/>
            <a:ext cx="2445385" cy="1153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">
              <a:lnSpc>
                <a:spcPts val="2240"/>
              </a:lnSpc>
              <a:spcBef>
                <a:spcPts val="100"/>
              </a:spcBef>
            </a:pPr>
            <a:r>
              <a:rPr lang="lv-LV" sz="1900" b="1" cap="all" spc="55" dirty="0">
                <a:latin typeface="Calibri"/>
                <a:cs typeface="Calibri"/>
              </a:rPr>
              <a:t>Anastasija </a:t>
            </a:r>
            <a:r>
              <a:rPr lang="lv-LV" sz="1900" b="1" cap="all" spc="55" dirty="0" err="1">
                <a:latin typeface="Calibri"/>
                <a:cs typeface="Calibri"/>
              </a:rPr>
              <a:t>Iekalne</a:t>
            </a:r>
            <a:r>
              <a:rPr lang="lv-LV" sz="1900" cap="all" spc="45" dirty="0">
                <a:latin typeface="Calibri"/>
                <a:cs typeface="Calibri"/>
              </a:rPr>
              <a:t>,</a:t>
            </a:r>
            <a:endParaRPr lang="lv-LV" sz="1900" cap="all" dirty="0">
              <a:latin typeface="Calibri"/>
              <a:cs typeface="Calibri"/>
            </a:endParaRPr>
          </a:p>
          <a:p>
            <a:pPr marL="12700">
              <a:lnSpc>
                <a:spcPts val="2200"/>
              </a:lnSpc>
            </a:pPr>
            <a:r>
              <a:rPr lang="sv-SE" sz="1900" spc="-15" dirty="0">
                <a:latin typeface="Calibri"/>
                <a:cs typeface="Calibri"/>
              </a:rPr>
              <a:t>Daugavpils </a:t>
            </a:r>
            <a:r>
              <a:rPr lang="sv-SE" sz="1900" spc="-15" dirty="0" err="1">
                <a:latin typeface="Calibri"/>
                <a:cs typeface="Calibri"/>
              </a:rPr>
              <a:t>valstspilsētas</a:t>
            </a:r>
            <a:r>
              <a:rPr lang="sv-SE" sz="1900" spc="-15" dirty="0">
                <a:latin typeface="Calibri"/>
                <a:cs typeface="Calibri"/>
              </a:rPr>
              <a:t> vidusskolas</a:t>
            </a:r>
          </a:p>
          <a:p>
            <a:pPr marL="12700">
              <a:lnSpc>
                <a:spcPts val="2200"/>
              </a:lnSpc>
            </a:pPr>
            <a:r>
              <a:rPr lang="sv-SE" sz="1900" spc="-15" dirty="0">
                <a:latin typeface="Calibri"/>
                <a:cs typeface="Calibri"/>
              </a:rPr>
              <a:t>1.b klase</a:t>
            </a:r>
            <a:endParaRPr lang="sv-SE" sz="19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rawing of a group of animals&#10;&#10;Description automatically generated">
            <a:extLst>
              <a:ext uri="{FF2B5EF4-FFF2-40B4-BE49-F238E27FC236}">
                <a16:creationId xmlns:a16="http://schemas.microsoft.com/office/drawing/2014/main" id="{C55BC6F6-9248-CBE4-EE2B-F70EE82BCC1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89D5204F-84F5-0EC2-7023-CCE80EFBABAA}"/>
              </a:ext>
            </a:extLst>
          </p:cNvPr>
          <p:cNvSpPr txBox="1"/>
          <p:nvPr/>
        </p:nvSpPr>
        <p:spPr>
          <a:xfrm>
            <a:off x="9144000" y="5770190"/>
            <a:ext cx="2971800" cy="859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">
              <a:lnSpc>
                <a:spcPts val="2240"/>
              </a:lnSpc>
              <a:spcBef>
                <a:spcPts val="100"/>
              </a:spcBef>
            </a:pPr>
            <a:r>
              <a:rPr lang="lv-LV" sz="1900" b="1" cap="all" spc="55" dirty="0" err="1">
                <a:latin typeface="Calibri"/>
                <a:cs typeface="Calibri"/>
              </a:rPr>
              <a:t>Aļona</a:t>
            </a:r>
            <a:r>
              <a:rPr lang="lv-LV" sz="1900" b="1" cap="all" spc="55" dirty="0">
                <a:latin typeface="Calibri"/>
                <a:cs typeface="Calibri"/>
              </a:rPr>
              <a:t> Novika</a:t>
            </a:r>
            <a:r>
              <a:rPr lang="lv-LV" sz="1900" cap="all" spc="45" dirty="0">
                <a:latin typeface="Calibri"/>
                <a:cs typeface="Calibri"/>
              </a:rPr>
              <a:t>,</a:t>
            </a:r>
            <a:endParaRPr lang="lv-LV" sz="1900" cap="all" dirty="0">
              <a:latin typeface="Calibri"/>
              <a:cs typeface="Calibri"/>
            </a:endParaRPr>
          </a:p>
          <a:p>
            <a:pPr marL="12700">
              <a:lnSpc>
                <a:spcPts val="2200"/>
              </a:lnSpc>
            </a:pPr>
            <a:r>
              <a:rPr lang="sv-SE" sz="1900" spc="-15" dirty="0">
                <a:latin typeface="Calibri"/>
                <a:cs typeface="Calibri"/>
              </a:rPr>
              <a:t>Jūrmalas Kauguru vidusskolas</a:t>
            </a:r>
          </a:p>
          <a:p>
            <a:pPr marL="12700">
              <a:lnSpc>
                <a:spcPts val="2200"/>
              </a:lnSpc>
            </a:pPr>
            <a:r>
              <a:rPr lang="sv-SE" sz="1900" spc="-15" dirty="0">
                <a:latin typeface="Calibri"/>
                <a:cs typeface="Calibri"/>
              </a:rPr>
              <a:t>5. klase</a:t>
            </a:r>
            <a:endParaRPr lang="sv-SE" sz="19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42754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a beard and a helmet&#10;&#10;Description automatically generated">
            <a:extLst>
              <a:ext uri="{FF2B5EF4-FFF2-40B4-BE49-F238E27FC236}">
                <a16:creationId xmlns:a16="http://schemas.microsoft.com/office/drawing/2014/main" id="{E5AFA899-7881-FB85-E82E-B47FC6AA513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F8406E34-7DA7-C5A1-968A-91581CADEB83}"/>
              </a:ext>
            </a:extLst>
          </p:cNvPr>
          <p:cNvSpPr txBox="1"/>
          <p:nvPr/>
        </p:nvSpPr>
        <p:spPr>
          <a:xfrm>
            <a:off x="9144000" y="5770190"/>
            <a:ext cx="2895600" cy="859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">
              <a:lnSpc>
                <a:spcPts val="2240"/>
              </a:lnSpc>
              <a:spcBef>
                <a:spcPts val="100"/>
              </a:spcBef>
            </a:pPr>
            <a:r>
              <a:rPr lang="lv-LV" sz="1900" b="1" cap="all" spc="55" dirty="0" err="1">
                <a:latin typeface="Calibri"/>
                <a:cs typeface="Calibri"/>
              </a:rPr>
              <a:t>Angelina</a:t>
            </a:r>
            <a:r>
              <a:rPr lang="lv-LV" sz="1900" b="1" cap="all" spc="55" dirty="0">
                <a:latin typeface="Calibri"/>
                <a:cs typeface="Calibri"/>
              </a:rPr>
              <a:t> </a:t>
            </a:r>
            <a:r>
              <a:rPr lang="lv-LV" sz="1900" b="1" cap="all" spc="55" dirty="0" err="1">
                <a:latin typeface="Calibri"/>
                <a:cs typeface="Calibri"/>
              </a:rPr>
              <a:t>Zeļenkeviča</a:t>
            </a:r>
            <a:r>
              <a:rPr lang="lv-LV" sz="1900" cap="all" spc="45" dirty="0">
                <a:latin typeface="Calibri"/>
                <a:cs typeface="Calibri"/>
              </a:rPr>
              <a:t>,</a:t>
            </a:r>
            <a:endParaRPr lang="lv-LV" sz="1900" cap="all" dirty="0">
              <a:latin typeface="Calibri"/>
              <a:cs typeface="Calibri"/>
            </a:endParaRPr>
          </a:p>
          <a:p>
            <a:pPr marL="12700">
              <a:lnSpc>
                <a:spcPts val="2200"/>
              </a:lnSpc>
            </a:pPr>
            <a:r>
              <a:rPr lang="sv-SE" sz="1900" spc="-15" dirty="0">
                <a:latin typeface="Calibri"/>
                <a:cs typeface="Calibri"/>
              </a:rPr>
              <a:t>Ventspils 2. vidusskolas</a:t>
            </a:r>
          </a:p>
          <a:p>
            <a:pPr marL="12700">
              <a:lnSpc>
                <a:spcPts val="2200"/>
              </a:lnSpc>
            </a:pPr>
            <a:r>
              <a:rPr lang="sv-SE" sz="1900" spc="-15" dirty="0">
                <a:latin typeface="Calibri"/>
                <a:cs typeface="Calibri"/>
              </a:rPr>
              <a:t>9. klase</a:t>
            </a:r>
            <a:endParaRPr lang="sv-SE" sz="19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06764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rawing of a person holding a cat&#10;&#10;Description automatically generated">
            <a:extLst>
              <a:ext uri="{FF2B5EF4-FFF2-40B4-BE49-F238E27FC236}">
                <a16:creationId xmlns:a16="http://schemas.microsoft.com/office/drawing/2014/main" id="{D187E36A-630B-1635-2A3A-E63854AE430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00E0B182-5B94-49E7-C47B-80C0D92420B3}"/>
              </a:ext>
            </a:extLst>
          </p:cNvPr>
          <p:cNvSpPr txBox="1"/>
          <p:nvPr/>
        </p:nvSpPr>
        <p:spPr>
          <a:xfrm>
            <a:off x="9144000" y="5486400"/>
            <a:ext cx="2743200" cy="11413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">
              <a:lnSpc>
                <a:spcPts val="2240"/>
              </a:lnSpc>
              <a:spcBef>
                <a:spcPts val="100"/>
              </a:spcBef>
            </a:pPr>
            <a:r>
              <a:rPr lang="lv-LV" sz="1900" b="1" cap="all" spc="55" dirty="0" err="1">
                <a:latin typeface="Calibri"/>
                <a:cs typeface="Calibri"/>
              </a:rPr>
              <a:t>Angelīna</a:t>
            </a:r>
            <a:r>
              <a:rPr lang="lv-LV" sz="1900" b="1" cap="all" spc="55" dirty="0">
                <a:latin typeface="Calibri"/>
                <a:cs typeface="Calibri"/>
              </a:rPr>
              <a:t> Keiša</a:t>
            </a:r>
            <a:r>
              <a:rPr lang="lv-LV" sz="1900" cap="all" spc="45" dirty="0">
                <a:latin typeface="Calibri"/>
                <a:cs typeface="Calibri"/>
              </a:rPr>
              <a:t>,</a:t>
            </a:r>
            <a:endParaRPr lang="lv-LV" sz="1900" cap="all" dirty="0">
              <a:latin typeface="Calibri"/>
              <a:cs typeface="Calibri"/>
            </a:endParaRPr>
          </a:p>
          <a:p>
            <a:pPr marL="12700">
              <a:lnSpc>
                <a:spcPts val="2200"/>
              </a:lnSpc>
            </a:pPr>
            <a:r>
              <a:rPr lang="sv-SE" sz="1900" spc="-15" dirty="0">
                <a:latin typeface="Calibri"/>
                <a:cs typeface="Calibri"/>
              </a:rPr>
              <a:t>Eiropas Tālmācības vidusskolas</a:t>
            </a:r>
          </a:p>
          <a:p>
            <a:pPr marL="12700">
              <a:lnSpc>
                <a:spcPts val="2200"/>
              </a:lnSpc>
            </a:pPr>
            <a:r>
              <a:rPr lang="sv-SE" sz="1900" spc="-15" dirty="0">
                <a:latin typeface="Calibri"/>
                <a:cs typeface="Calibri"/>
              </a:rPr>
              <a:t>8. klase</a:t>
            </a:r>
            <a:endParaRPr lang="sv-SE" sz="19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92338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baby&#10;&#10;Description automatically generated">
            <a:extLst>
              <a:ext uri="{FF2B5EF4-FFF2-40B4-BE49-F238E27FC236}">
                <a16:creationId xmlns:a16="http://schemas.microsoft.com/office/drawing/2014/main" id="{9D450DE1-2CE0-F371-BD08-9E1F796E33E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15CB0611-EA05-916A-B54C-F4FF558D9C50}"/>
              </a:ext>
            </a:extLst>
          </p:cNvPr>
          <p:cNvSpPr txBox="1"/>
          <p:nvPr/>
        </p:nvSpPr>
        <p:spPr>
          <a:xfrm>
            <a:off x="8458200" y="5486400"/>
            <a:ext cx="3276600" cy="11413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">
              <a:lnSpc>
                <a:spcPts val="2240"/>
              </a:lnSpc>
              <a:spcBef>
                <a:spcPts val="100"/>
              </a:spcBef>
            </a:pPr>
            <a:r>
              <a:rPr lang="lv-LV" sz="1900" b="1" cap="all" spc="55" dirty="0">
                <a:latin typeface="Calibri"/>
                <a:cs typeface="Calibri"/>
              </a:rPr>
              <a:t>Anna Nikola Kaķīte</a:t>
            </a:r>
            <a:r>
              <a:rPr lang="lv-LV" sz="1900" cap="all" spc="45" dirty="0">
                <a:latin typeface="Calibri"/>
                <a:cs typeface="Calibri"/>
              </a:rPr>
              <a:t>,</a:t>
            </a:r>
            <a:endParaRPr lang="lv-LV" sz="1900" cap="all" dirty="0">
              <a:latin typeface="Calibri"/>
              <a:cs typeface="Calibri"/>
            </a:endParaRPr>
          </a:p>
          <a:p>
            <a:pPr marL="12700">
              <a:lnSpc>
                <a:spcPts val="2200"/>
              </a:lnSpc>
            </a:pPr>
            <a:r>
              <a:rPr lang="lv-LV" sz="1900" spc="-15" dirty="0">
                <a:latin typeface="Calibri"/>
                <a:cs typeface="Calibri"/>
              </a:rPr>
              <a:t>Berģu Mūzikas un mākslas pamatskolas</a:t>
            </a:r>
          </a:p>
          <a:p>
            <a:pPr marL="12700">
              <a:lnSpc>
                <a:spcPts val="2200"/>
              </a:lnSpc>
            </a:pPr>
            <a:r>
              <a:rPr lang="lv-LV" sz="1900" spc="-15" dirty="0">
                <a:latin typeface="Calibri"/>
                <a:cs typeface="Calibri"/>
              </a:rPr>
              <a:t>5.b klase</a:t>
            </a:r>
            <a:endParaRPr lang="sv-SE" sz="19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37775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a beard&#10;&#10;Description automatically generated">
            <a:extLst>
              <a:ext uri="{FF2B5EF4-FFF2-40B4-BE49-F238E27FC236}">
                <a16:creationId xmlns:a16="http://schemas.microsoft.com/office/drawing/2014/main" id="{82B20737-F7FA-F08C-B4CE-1F141F539C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970AA6A1-969E-48F7-7821-E39C60E2B5A0}"/>
              </a:ext>
            </a:extLst>
          </p:cNvPr>
          <p:cNvSpPr txBox="1"/>
          <p:nvPr/>
        </p:nvSpPr>
        <p:spPr>
          <a:xfrm>
            <a:off x="9144000" y="5770190"/>
            <a:ext cx="2590800" cy="859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">
              <a:lnSpc>
                <a:spcPts val="2240"/>
              </a:lnSpc>
              <a:spcBef>
                <a:spcPts val="100"/>
              </a:spcBef>
            </a:pPr>
            <a:r>
              <a:rPr lang="lv-LV" sz="1900" b="1" cap="all" spc="55" dirty="0">
                <a:latin typeface="Calibri"/>
                <a:cs typeface="Calibri"/>
              </a:rPr>
              <a:t>Andrejs </a:t>
            </a:r>
            <a:r>
              <a:rPr lang="lv-LV" sz="1900" b="1" cap="all" spc="55" dirty="0" err="1">
                <a:latin typeface="Calibri"/>
                <a:cs typeface="Calibri"/>
              </a:rPr>
              <a:t>Švabs</a:t>
            </a:r>
            <a:r>
              <a:rPr lang="lv-LV" sz="1900" cap="all" spc="45" dirty="0">
                <a:latin typeface="Calibri"/>
                <a:cs typeface="Calibri"/>
              </a:rPr>
              <a:t>,</a:t>
            </a:r>
            <a:endParaRPr lang="lv-LV" sz="1900" cap="all" dirty="0">
              <a:latin typeface="Calibri"/>
              <a:cs typeface="Calibri"/>
            </a:endParaRPr>
          </a:p>
          <a:p>
            <a:pPr marL="12700">
              <a:lnSpc>
                <a:spcPts val="2200"/>
              </a:lnSpc>
            </a:pPr>
            <a:r>
              <a:rPr lang="sv-SE" sz="1900" spc="-15" dirty="0">
                <a:latin typeface="Calibri"/>
                <a:cs typeface="Calibri"/>
              </a:rPr>
              <a:t>Pilsrundāles vidusskolas</a:t>
            </a:r>
          </a:p>
          <a:p>
            <a:pPr marL="12700">
              <a:lnSpc>
                <a:spcPts val="2200"/>
              </a:lnSpc>
            </a:pPr>
            <a:r>
              <a:rPr lang="sv-SE" sz="1900" spc="-15" dirty="0">
                <a:latin typeface="Calibri"/>
                <a:cs typeface="Calibri"/>
              </a:rPr>
              <a:t>7.a klase</a:t>
            </a:r>
            <a:endParaRPr lang="sv-SE" sz="19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81394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nting of a child and a child&#10;&#10;Description automatically generated">
            <a:extLst>
              <a:ext uri="{FF2B5EF4-FFF2-40B4-BE49-F238E27FC236}">
                <a16:creationId xmlns:a16="http://schemas.microsoft.com/office/drawing/2014/main" id="{7B874A5F-C552-2A2C-30AA-53C2A5C54D3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1F8E8F56-EBC3-3AAF-09FD-39B9311C13B1}"/>
              </a:ext>
            </a:extLst>
          </p:cNvPr>
          <p:cNvSpPr txBox="1"/>
          <p:nvPr/>
        </p:nvSpPr>
        <p:spPr>
          <a:xfrm>
            <a:off x="9144000" y="5770190"/>
            <a:ext cx="2743200" cy="859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">
              <a:lnSpc>
                <a:spcPts val="2240"/>
              </a:lnSpc>
              <a:spcBef>
                <a:spcPts val="100"/>
              </a:spcBef>
            </a:pPr>
            <a:r>
              <a:rPr lang="lv-LV" sz="1900" b="1" cap="all" spc="55" dirty="0">
                <a:latin typeface="Calibri"/>
                <a:cs typeface="Calibri"/>
              </a:rPr>
              <a:t>Arvis Ormanis</a:t>
            </a:r>
            <a:r>
              <a:rPr lang="lv-LV" sz="1900" cap="all" spc="45" dirty="0">
                <a:latin typeface="Calibri"/>
                <a:cs typeface="Calibri"/>
              </a:rPr>
              <a:t>,</a:t>
            </a:r>
            <a:endParaRPr lang="lv-LV" sz="1900" cap="all" dirty="0">
              <a:latin typeface="Calibri"/>
              <a:cs typeface="Calibri"/>
            </a:endParaRPr>
          </a:p>
          <a:p>
            <a:pPr marL="12700">
              <a:lnSpc>
                <a:spcPts val="2200"/>
              </a:lnSpc>
            </a:pPr>
            <a:r>
              <a:rPr lang="sv-SE" sz="1900" spc="-15" dirty="0">
                <a:latin typeface="Calibri"/>
                <a:cs typeface="Calibri"/>
              </a:rPr>
              <a:t>Gulbīša pamatskolas</a:t>
            </a:r>
          </a:p>
          <a:p>
            <a:pPr marL="12700">
              <a:lnSpc>
                <a:spcPts val="2200"/>
              </a:lnSpc>
            </a:pPr>
            <a:r>
              <a:rPr lang="sv-SE" sz="1900" spc="-15" dirty="0">
                <a:latin typeface="Calibri"/>
                <a:cs typeface="Calibri"/>
              </a:rPr>
              <a:t>7. klase</a:t>
            </a:r>
            <a:endParaRPr lang="sv-SE" sz="19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85837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rawing of a person&#10;&#10;Description automatically generated">
            <a:extLst>
              <a:ext uri="{FF2B5EF4-FFF2-40B4-BE49-F238E27FC236}">
                <a16:creationId xmlns:a16="http://schemas.microsoft.com/office/drawing/2014/main" id="{E6F46E70-A9A2-4D69-EF68-D981E962C49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F4E403D7-9987-221C-8C89-A7EC2ED231F0}"/>
              </a:ext>
            </a:extLst>
          </p:cNvPr>
          <p:cNvSpPr txBox="1"/>
          <p:nvPr/>
        </p:nvSpPr>
        <p:spPr>
          <a:xfrm>
            <a:off x="8458200" y="5770190"/>
            <a:ext cx="3276600" cy="859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">
              <a:lnSpc>
                <a:spcPts val="2240"/>
              </a:lnSpc>
              <a:spcBef>
                <a:spcPts val="100"/>
              </a:spcBef>
            </a:pPr>
            <a:r>
              <a:rPr lang="lv-LV" sz="1900" b="1" cap="all" spc="55" dirty="0">
                <a:latin typeface="Calibri"/>
                <a:cs typeface="Calibri"/>
              </a:rPr>
              <a:t>Dagnija Zemīte</a:t>
            </a:r>
            <a:r>
              <a:rPr lang="lv-LV" sz="1900" cap="all" spc="45" dirty="0">
                <a:latin typeface="Calibri"/>
                <a:cs typeface="Calibri"/>
              </a:rPr>
              <a:t>,</a:t>
            </a:r>
            <a:endParaRPr lang="lv-LV" sz="1900" cap="all" dirty="0">
              <a:latin typeface="Calibri"/>
              <a:cs typeface="Calibri"/>
            </a:endParaRPr>
          </a:p>
          <a:p>
            <a:pPr marL="12700">
              <a:lnSpc>
                <a:spcPts val="2200"/>
              </a:lnSpc>
            </a:pPr>
            <a:r>
              <a:rPr lang="sv-SE" sz="1900" spc="-15" dirty="0">
                <a:latin typeface="Calibri"/>
                <a:cs typeface="Calibri"/>
              </a:rPr>
              <a:t>Tartu Starptautiskās skolas</a:t>
            </a:r>
          </a:p>
          <a:p>
            <a:pPr marL="12700">
              <a:lnSpc>
                <a:spcPts val="2200"/>
              </a:lnSpc>
            </a:pPr>
            <a:r>
              <a:rPr lang="sv-SE" sz="1900" spc="-15" dirty="0">
                <a:latin typeface="Calibri"/>
                <a:cs typeface="Calibri"/>
              </a:rPr>
              <a:t>8. klase</a:t>
            </a:r>
            <a:endParaRPr lang="sv-SE" sz="19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21913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ockey player in a uniform&#10;&#10;Description automatically generated">
            <a:extLst>
              <a:ext uri="{FF2B5EF4-FFF2-40B4-BE49-F238E27FC236}">
                <a16:creationId xmlns:a16="http://schemas.microsoft.com/office/drawing/2014/main" id="{DE54F398-F292-F27C-C8A9-B1E9D18083A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B9220F4A-023A-595D-D93E-E0EAF6AB1C80}"/>
              </a:ext>
            </a:extLst>
          </p:cNvPr>
          <p:cNvSpPr txBox="1"/>
          <p:nvPr/>
        </p:nvSpPr>
        <p:spPr>
          <a:xfrm>
            <a:off x="8458200" y="5770190"/>
            <a:ext cx="3276600" cy="859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">
              <a:lnSpc>
                <a:spcPts val="2240"/>
              </a:lnSpc>
              <a:spcBef>
                <a:spcPts val="100"/>
              </a:spcBef>
            </a:pPr>
            <a:r>
              <a:rPr lang="lv-LV" sz="1900" b="1" cap="all" spc="55" dirty="0" err="1">
                <a:latin typeface="Calibri"/>
                <a:cs typeface="Calibri"/>
              </a:rPr>
              <a:t>Darja</a:t>
            </a:r>
            <a:r>
              <a:rPr lang="lv-LV" sz="1900" b="1" cap="all" spc="55" dirty="0">
                <a:latin typeface="Calibri"/>
                <a:cs typeface="Calibri"/>
              </a:rPr>
              <a:t> </a:t>
            </a:r>
            <a:r>
              <a:rPr lang="lv-LV" sz="1900" b="1" cap="all" spc="55" dirty="0" err="1">
                <a:latin typeface="Calibri"/>
                <a:cs typeface="Calibri"/>
              </a:rPr>
              <a:t>Modestova</a:t>
            </a:r>
            <a:r>
              <a:rPr lang="lv-LV" sz="1900" cap="all" spc="45" dirty="0">
                <a:latin typeface="Calibri"/>
                <a:cs typeface="Calibri"/>
              </a:rPr>
              <a:t>,</a:t>
            </a:r>
            <a:endParaRPr lang="lv-LV" sz="1900" cap="all" dirty="0">
              <a:latin typeface="Calibri"/>
              <a:cs typeface="Calibri"/>
            </a:endParaRPr>
          </a:p>
          <a:p>
            <a:pPr marL="12700">
              <a:lnSpc>
                <a:spcPts val="2200"/>
              </a:lnSpc>
            </a:pPr>
            <a:r>
              <a:rPr lang="sv-SE" sz="1900" spc="-15" dirty="0">
                <a:latin typeface="Calibri"/>
                <a:cs typeface="Calibri"/>
              </a:rPr>
              <a:t>Rīgas Valsts klasiskās gimnāzijas</a:t>
            </a:r>
          </a:p>
          <a:p>
            <a:pPr marL="12700">
              <a:lnSpc>
                <a:spcPts val="2200"/>
              </a:lnSpc>
            </a:pPr>
            <a:r>
              <a:rPr lang="sv-SE" sz="1900" spc="-15" dirty="0">
                <a:latin typeface="Calibri"/>
                <a:cs typeface="Calibri"/>
              </a:rPr>
              <a:t>6.f klase</a:t>
            </a:r>
            <a:endParaRPr lang="sv-SE" sz="19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77634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rawing of a person&#10;&#10;Description automatically generated">
            <a:extLst>
              <a:ext uri="{FF2B5EF4-FFF2-40B4-BE49-F238E27FC236}">
                <a16:creationId xmlns:a16="http://schemas.microsoft.com/office/drawing/2014/main" id="{59C7AF11-4B36-6743-F75E-E70FD6CE3F8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C4920D65-F983-0CD9-A50E-48CCD28AD7D8}"/>
              </a:ext>
            </a:extLst>
          </p:cNvPr>
          <p:cNvSpPr txBox="1"/>
          <p:nvPr/>
        </p:nvSpPr>
        <p:spPr>
          <a:xfrm>
            <a:off x="8458200" y="5770190"/>
            <a:ext cx="3657600" cy="859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">
              <a:lnSpc>
                <a:spcPts val="2240"/>
              </a:lnSpc>
              <a:spcBef>
                <a:spcPts val="100"/>
              </a:spcBef>
            </a:pPr>
            <a:r>
              <a:rPr lang="lv-LV" sz="1900" b="1" cap="all" spc="55" dirty="0">
                <a:latin typeface="Calibri"/>
                <a:cs typeface="Calibri"/>
              </a:rPr>
              <a:t>Digna Daniela Taimiņa</a:t>
            </a:r>
            <a:r>
              <a:rPr lang="lv-LV" sz="1900" cap="all" spc="45" dirty="0">
                <a:latin typeface="Calibri"/>
                <a:cs typeface="Calibri"/>
              </a:rPr>
              <a:t>,</a:t>
            </a:r>
            <a:endParaRPr lang="lv-LV" sz="1900" cap="all" dirty="0">
              <a:latin typeface="Calibri"/>
              <a:cs typeface="Calibri"/>
            </a:endParaRPr>
          </a:p>
          <a:p>
            <a:pPr marL="12700">
              <a:lnSpc>
                <a:spcPts val="2200"/>
              </a:lnSpc>
            </a:pPr>
            <a:r>
              <a:rPr lang="lv-LV" sz="1900" spc="-15" dirty="0">
                <a:latin typeface="Calibri"/>
                <a:cs typeface="Calibri"/>
              </a:rPr>
              <a:t>Baumaņu Kārļa Viļķenes pamatskolas</a:t>
            </a:r>
          </a:p>
          <a:p>
            <a:pPr marL="12700">
              <a:lnSpc>
                <a:spcPts val="2200"/>
              </a:lnSpc>
            </a:pPr>
            <a:r>
              <a:rPr lang="lv-LV" sz="1900" spc="-15" dirty="0">
                <a:latin typeface="Calibri"/>
                <a:cs typeface="Calibri"/>
              </a:rPr>
              <a:t>8. klase</a:t>
            </a:r>
            <a:endParaRPr lang="sv-SE" sz="19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82212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red hair&#10;&#10;Description automatically generated">
            <a:extLst>
              <a:ext uri="{FF2B5EF4-FFF2-40B4-BE49-F238E27FC236}">
                <a16:creationId xmlns:a16="http://schemas.microsoft.com/office/drawing/2014/main" id="{9DDBBA18-EA69-23F1-60B3-53988AFA352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A84DF289-28BC-54AB-2430-F50CEC34764A}"/>
              </a:ext>
            </a:extLst>
          </p:cNvPr>
          <p:cNvSpPr txBox="1"/>
          <p:nvPr/>
        </p:nvSpPr>
        <p:spPr>
          <a:xfrm>
            <a:off x="8458200" y="5770190"/>
            <a:ext cx="3276600" cy="859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">
              <a:lnSpc>
                <a:spcPts val="2240"/>
              </a:lnSpc>
              <a:spcBef>
                <a:spcPts val="100"/>
              </a:spcBef>
            </a:pPr>
            <a:r>
              <a:rPr lang="lv-LV" sz="1900" b="1" cap="all" spc="55" dirty="0">
                <a:latin typeface="Calibri"/>
                <a:cs typeface="Calibri"/>
              </a:rPr>
              <a:t>Daniela Dārta Eglīte</a:t>
            </a:r>
            <a:r>
              <a:rPr lang="lv-LV" sz="1900" cap="all" spc="45" dirty="0">
                <a:latin typeface="Calibri"/>
                <a:cs typeface="Calibri"/>
              </a:rPr>
              <a:t>,</a:t>
            </a:r>
            <a:endParaRPr lang="lv-LV" sz="1900" cap="all" dirty="0">
              <a:latin typeface="Calibri"/>
              <a:cs typeface="Calibri"/>
            </a:endParaRPr>
          </a:p>
          <a:p>
            <a:pPr marL="12700">
              <a:lnSpc>
                <a:spcPts val="2200"/>
              </a:lnSpc>
            </a:pPr>
            <a:r>
              <a:rPr lang="lv-LV" sz="1900" spc="-15" dirty="0">
                <a:latin typeface="Calibri"/>
                <a:cs typeface="Calibri"/>
              </a:rPr>
              <a:t>Rīgas Valsts klasiskās ģimnāzijas</a:t>
            </a:r>
          </a:p>
          <a:p>
            <a:pPr marL="12700">
              <a:lnSpc>
                <a:spcPts val="2200"/>
              </a:lnSpc>
            </a:pPr>
            <a:r>
              <a:rPr lang="lv-LV" sz="1900" spc="-15" dirty="0">
                <a:latin typeface="Calibri"/>
                <a:cs typeface="Calibri"/>
              </a:rPr>
              <a:t>9. klase</a:t>
            </a:r>
            <a:endParaRPr lang="sv-SE" sz="19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7047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A3EEA7-15DE-2108-9A48-CBFDDD86A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atercolor of a astronaut in space&#10;&#10;Description automatically generated">
            <a:extLst>
              <a:ext uri="{FF2B5EF4-FFF2-40B4-BE49-F238E27FC236}">
                <a16:creationId xmlns:a16="http://schemas.microsoft.com/office/drawing/2014/main" id="{094EEA39-6FCD-0DC9-5236-D623E565A60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object 2">
            <a:extLst>
              <a:ext uri="{FF2B5EF4-FFF2-40B4-BE49-F238E27FC236}">
                <a16:creationId xmlns:a16="http://schemas.microsoft.com/office/drawing/2014/main" id="{5E9C132B-C284-B844-798C-F30B3BAA25F2}"/>
              </a:ext>
            </a:extLst>
          </p:cNvPr>
          <p:cNvSpPr txBox="1"/>
          <p:nvPr/>
        </p:nvSpPr>
        <p:spPr>
          <a:xfrm>
            <a:off x="8458200" y="5770190"/>
            <a:ext cx="3276600" cy="859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">
              <a:lnSpc>
                <a:spcPts val="2240"/>
              </a:lnSpc>
              <a:spcBef>
                <a:spcPts val="100"/>
              </a:spcBef>
            </a:pPr>
            <a:r>
              <a:rPr lang="lv-LV" sz="1900" b="1" cap="all" spc="55" dirty="0">
                <a:latin typeface="Calibri"/>
                <a:cs typeface="Calibri"/>
              </a:rPr>
              <a:t>Markuss Karloss Dzenis</a:t>
            </a:r>
            <a:r>
              <a:rPr lang="lv-LV" sz="1900" cap="all" spc="45" dirty="0">
                <a:latin typeface="Calibri"/>
                <a:cs typeface="Calibri"/>
              </a:rPr>
              <a:t>,</a:t>
            </a:r>
            <a:endParaRPr lang="lv-LV" sz="1900" cap="all" dirty="0">
              <a:latin typeface="Calibri"/>
              <a:cs typeface="Calibri"/>
            </a:endParaRPr>
          </a:p>
          <a:p>
            <a:pPr marL="12700">
              <a:lnSpc>
                <a:spcPts val="2200"/>
              </a:lnSpc>
            </a:pPr>
            <a:r>
              <a:rPr lang="sv-SE" sz="1900" spc="-15" dirty="0">
                <a:latin typeface="Calibri"/>
                <a:cs typeface="Calibri"/>
              </a:rPr>
              <a:t>Āgenskalna sākumskolas</a:t>
            </a:r>
          </a:p>
          <a:p>
            <a:pPr marL="12700">
              <a:lnSpc>
                <a:spcPts val="2200"/>
              </a:lnSpc>
            </a:pPr>
            <a:r>
              <a:rPr lang="sv-SE" sz="1900" spc="-15" dirty="0">
                <a:latin typeface="Calibri"/>
                <a:cs typeface="Calibri"/>
              </a:rPr>
              <a:t>3.b klase</a:t>
            </a:r>
            <a:endParaRPr lang="sv-SE" sz="19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16837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with short blonde hair&#10;&#10;Description automatically generated">
            <a:extLst>
              <a:ext uri="{FF2B5EF4-FFF2-40B4-BE49-F238E27FC236}">
                <a16:creationId xmlns:a16="http://schemas.microsoft.com/office/drawing/2014/main" id="{C5EB9F3E-66D1-B7E3-B36C-435D794094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5567EAE8-0AFB-6538-F765-6CFFF08EE104}"/>
              </a:ext>
            </a:extLst>
          </p:cNvPr>
          <p:cNvSpPr txBox="1"/>
          <p:nvPr/>
        </p:nvSpPr>
        <p:spPr>
          <a:xfrm>
            <a:off x="8458200" y="5770190"/>
            <a:ext cx="3276600" cy="859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">
              <a:lnSpc>
                <a:spcPts val="2240"/>
              </a:lnSpc>
              <a:spcBef>
                <a:spcPts val="100"/>
              </a:spcBef>
            </a:pPr>
            <a:r>
              <a:rPr lang="lv-LV" sz="1900" b="1" cap="all" spc="55" dirty="0">
                <a:latin typeface="Calibri"/>
                <a:cs typeface="Calibri"/>
              </a:rPr>
              <a:t>Elīna Zihmane</a:t>
            </a:r>
            <a:r>
              <a:rPr lang="lv-LV" sz="1900" cap="all" spc="45" dirty="0">
                <a:latin typeface="Calibri"/>
                <a:cs typeface="Calibri"/>
              </a:rPr>
              <a:t>,</a:t>
            </a:r>
            <a:endParaRPr lang="lv-LV" sz="1900" cap="all" dirty="0">
              <a:latin typeface="Calibri"/>
              <a:cs typeface="Calibri"/>
            </a:endParaRPr>
          </a:p>
          <a:p>
            <a:pPr marL="12700">
              <a:lnSpc>
                <a:spcPts val="2200"/>
              </a:lnSpc>
            </a:pPr>
            <a:r>
              <a:rPr lang="lv-LV" sz="1900" spc="-15" dirty="0">
                <a:latin typeface="Calibri"/>
                <a:cs typeface="Calibri"/>
              </a:rPr>
              <a:t>Rīgas Iļģuciema pamatskolas</a:t>
            </a:r>
          </a:p>
          <a:p>
            <a:pPr marL="12700">
              <a:lnSpc>
                <a:spcPts val="2200"/>
              </a:lnSpc>
            </a:pPr>
            <a:r>
              <a:rPr lang="lv-LV" sz="1900" spc="-15" dirty="0">
                <a:latin typeface="Calibri"/>
                <a:cs typeface="Calibri"/>
              </a:rPr>
              <a:t>9.b klase</a:t>
            </a:r>
            <a:endParaRPr lang="sv-SE" sz="19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45700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rawing of a person holding a plate&#10;&#10;Description automatically generated">
            <a:extLst>
              <a:ext uri="{FF2B5EF4-FFF2-40B4-BE49-F238E27FC236}">
                <a16:creationId xmlns:a16="http://schemas.microsoft.com/office/drawing/2014/main" id="{4813A617-6EB0-72B0-BBFE-19B29B21959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object 2">
            <a:extLst>
              <a:ext uri="{FF2B5EF4-FFF2-40B4-BE49-F238E27FC236}">
                <a16:creationId xmlns:a16="http://schemas.microsoft.com/office/drawing/2014/main" id="{DDECDF1E-7960-3231-C6CA-4125C0C33206}"/>
              </a:ext>
            </a:extLst>
          </p:cNvPr>
          <p:cNvSpPr txBox="1"/>
          <p:nvPr/>
        </p:nvSpPr>
        <p:spPr>
          <a:xfrm>
            <a:off x="8458200" y="5770190"/>
            <a:ext cx="3276600" cy="859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">
              <a:lnSpc>
                <a:spcPts val="2240"/>
              </a:lnSpc>
              <a:spcBef>
                <a:spcPts val="100"/>
              </a:spcBef>
            </a:pPr>
            <a:r>
              <a:rPr lang="lv-LV" sz="1900" b="1" cap="all" spc="55" dirty="0" err="1">
                <a:latin typeface="Calibri"/>
                <a:cs typeface="Calibri"/>
              </a:rPr>
              <a:t>Enia</a:t>
            </a:r>
            <a:r>
              <a:rPr lang="lv-LV" sz="1900" b="1" cap="all" spc="55" dirty="0">
                <a:latin typeface="Calibri"/>
                <a:cs typeface="Calibri"/>
              </a:rPr>
              <a:t> Balode</a:t>
            </a:r>
            <a:r>
              <a:rPr lang="lv-LV" sz="1900" cap="all" spc="45" dirty="0">
                <a:latin typeface="Calibri"/>
                <a:cs typeface="Calibri"/>
              </a:rPr>
              <a:t>,</a:t>
            </a:r>
            <a:endParaRPr lang="lv-LV" sz="1900" cap="all" dirty="0">
              <a:latin typeface="Calibri"/>
              <a:cs typeface="Calibri"/>
            </a:endParaRPr>
          </a:p>
          <a:p>
            <a:pPr marL="12700">
              <a:lnSpc>
                <a:spcPts val="2200"/>
              </a:lnSpc>
            </a:pPr>
            <a:r>
              <a:rPr lang="lv-LV" sz="1900" spc="-15" dirty="0">
                <a:latin typeface="Calibri"/>
                <a:cs typeface="Calibri"/>
              </a:rPr>
              <a:t>Limbažu Valsts ģimnāzijas</a:t>
            </a:r>
          </a:p>
          <a:p>
            <a:pPr marL="12700">
              <a:lnSpc>
                <a:spcPts val="2200"/>
              </a:lnSpc>
            </a:pPr>
            <a:r>
              <a:rPr lang="lv-LV" sz="1900" spc="-15" dirty="0">
                <a:latin typeface="Calibri"/>
                <a:cs typeface="Calibri"/>
              </a:rPr>
              <a:t>5. klase</a:t>
            </a:r>
            <a:endParaRPr lang="sv-SE" sz="19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62645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rawing of a person wearing glasses and a hat&#10;&#10;Description automatically generated">
            <a:extLst>
              <a:ext uri="{FF2B5EF4-FFF2-40B4-BE49-F238E27FC236}">
                <a16:creationId xmlns:a16="http://schemas.microsoft.com/office/drawing/2014/main" id="{55D9A474-B882-7D62-9028-5898FC1830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238B9A56-A36C-E1F3-4DEA-71FF4B42B24E}"/>
              </a:ext>
            </a:extLst>
          </p:cNvPr>
          <p:cNvSpPr txBox="1"/>
          <p:nvPr/>
        </p:nvSpPr>
        <p:spPr>
          <a:xfrm>
            <a:off x="9144000" y="5770190"/>
            <a:ext cx="2895600" cy="859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">
              <a:lnSpc>
                <a:spcPts val="2240"/>
              </a:lnSpc>
              <a:spcBef>
                <a:spcPts val="100"/>
              </a:spcBef>
            </a:pPr>
            <a:r>
              <a:rPr lang="lv-LV" sz="1900" b="1" cap="all" spc="55" dirty="0" err="1">
                <a:latin typeface="Calibri"/>
                <a:cs typeface="Calibri"/>
              </a:rPr>
              <a:t>Evelita</a:t>
            </a:r>
            <a:r>
              <a:rPr lang="lv-LV" sz="1900" b="1" cap="all" spc="55" dirty="0">
                <a:latin typeface="Calibri"/>
                <a:cs typeface="Calibri"/>
              </a:rPr>
              <a:t> </a:t>
            </a:r>
            <a:r>
              <a:rPr lang="lv-LV" sz="1900" b="1" cap="all" spc="55" dirty="0" err="1">
                <a:latin typeface="Calibri"/>
                <a:cs typeface="Calibri"/>
              </a:rPr>
              <a:t>Kristapsone</a:t>
            </a:r>
            <a:r>
              <a:rPr lang="lv-LV" sz="1900" cap="all" spc="45" dirty="0">
                <a:latin typeface="Calibri"/>
                <a:cs typeface="Calibri"/>
              </a:rPr>
              <a:t>,</a:t>
            </a:r>
            <a:endParaRPr lang="lv-LV" sz="1900" cap="all" dirty="0">
              <a:latin typeface="Calibri"/>
              <a:cs typeface="Calibri"/>
            </a:endParaRPr>
          </a:p>
          <a:p>
            <a:pPr marL="12700">
              <a:lnSpc>
                <a:spcPts val="2200"/>
              </a:lnSpc>
            </a:pPr>
            <a:r>
              <a:rPr lang="lv-LV" sz="1900" spc="-15" dirty="0">
                <a:latin typeface="Calibri"/>
                <a:cs typeface="Calibri"/>
              </a:rPr>
              <a:t>Jēkabpils Valsts ģimnāzijas</a:t>
            </a:r>
          </a:p>
          <a:p>
            <a:pPr marL="12700">
              <a:lnSpc>
                <a:spcPts val="2200"/>
              </a:lnSpc>
            </a:pPr>
            <a:r>
              <a:rPr lang="lv-LV" sz="1900" spc="-15" dirty="0">
                <a:latin typeface="Calibri"/>
                <a:cs typeface="Calibri"/>
              </a:rPr>
              <a:t>9.b klase</a:t>
            </a:r>
            <a:endParaRPr lang="sv-SE" sz="19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85111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rawing of a group of people&#10;&#10;Description automatically generated">
            <a:extLst>
              <a:ext uri="{FF2B5EF4-FFF2-40B4-BE49-F238E27FC236}">
                <a16:creationId xmlns:a16="http://schemas.microsoft.com/office/drawing/2014/main" id="{D26D451E-119E-1920-5DA7-932979FE1DA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79667C1D-A7C4-84C7-E49A-809C613F914F}"/>
              </a:ext>
            </a:extLst>
          </p:cNvPr>
          <p:cNvSpPr txBox="1"/>
          <p:nvPr/>
        </p:nvSpPr>
        <p:spPr>
          <a:xfrm>
            <a:off x="8458200" y="5486400"/>
            <a:ext cx="2743200" cy="11413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">
              <a:lnSpc>
                <a:spcPts val="2240"/>
              </a:lnSpc>
              <a:spcBef>
                <a:spcPts val="100"/>
              </a:spcBef>
            </a:pPr>
            <a:r>
              <a:rPr lang="lv-LV" sz="1900" b="1" cap="all" spc="55" dirty="0">
                <a:latin typeface="Calibri"/>
                <a:cs typeface="Calibri"/>
              </a:rPr>
              <a:t>Everita Ķezbere</a:t>
            </a:r>
            <a:r>
              <a:rPr lang="lv-LV" sz="1900" cap="all" spc="45" dirty="0">
                <a:latin typeface="Calibri"/>
                <a:cs typeface="Calibri"/>
              </a:rPr>
              <a:t>,</a:t>
            </a:r>
            <a:endParaRPr lang="lv-LV" sz="1900" cap="all" dirty="0">
              <a:latin typeface="Calibri"/>
              <a:cs typeface="Calibri"/>
            </a:endParaRPr>
          </a:p>
          <a:p>
            <a:pPr marL="12700">
              <a:lnSpc>
                <a:spcPts val="2200"/>
              </a:lnSpc>
            </a:pPr>
            <a:r>
              <a:rPr lang="lv-LV" sz="1900" spc="-15" dirty="0">
                <a:latin typeface="Calibri"/>
                <a:cs typeface="Calibri"/>
              </a:rPr>
              <a:t>Baumaņu Kārļa Viļķenes pamatskolas</a:t>
            </a:r>
          </a:p>
          <a:p>
            <a:pPr marL="12700">
              <a:lnSpc>
                <a:spcPts val="2200"/>
              </a:lnSpc>
            </a:pPr>
            <a:r>
              <a:rPr lang="lv-LV" sz="1900" spc="-15" dirty="0">
                <a:latin typeface="Calibri"/>
                <a:cs typeface="Calibri"/>
              </a:rPr>
              <a:t>8. klase</a:t>
            </a:r>
            <a:endParaRPr lang="sv-SE" sz="19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57400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hild's drawing of a person&#10;&#10;Description automatically generated">
            <a:extLst>
              <a:ext uri="{FF2B5EF4-FFF2-40B4-BE49-F238E27FC236}">
                <a16:creationId xmlns:a16="http://schemas.microsoft.com/office/drawing/2014/main" id="{0A107056-A508-4AAB-C3E2-9DD230E955E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88D2E570-2258-E93C-1104-7DCE72D2D205}"/>
              </a:ext>
            </a:extLst>
          </p:cNvPr>
          <p:cNvSpPr txBox="1"/>
          <p:nvPr/>
        </p:nvSpPr>
        <p:spPr>
          <a:xfrm>
            <a:off x="8458200" y="5770190"/>
            <a:ext cx="3276600" cy="859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">
              <a:lnSpc>
                <a:spcPts val="2240"/>
              </a:lnSpc>
              <a:spcBef>
                <a:spcPts val="100"/>
              </a:spcBef>
            </a:pPr>
            <a:r>
              <a:rPr lang="lv-LV" sz="1900" b="1" cap="all" spc="55" dirty="0">
                <a:latin typeface="Calibri"/>
                <a:cs typeface="Calibri"/>
              </a:rPr>
              <a:t>Gabriela </a:t>
            </a:r>
            <a:r>
              <a:rPr lang="lv-LV" sz="1900" b="1" cap="all" spc="55" dirty="0" err="1">
                <a:latin typeface="Calibri"/>
                <a:cs typeface="Calibri"/>
              </a:rPr>
              <a:t>Zikunova</a:t>
            </a:r>
            <a:r>
              <a:rPr lang="lv-LV" sz="1900" cap="all" spc="45" dirty="0">
                <a:latin typeface="Calibri"/>
                <a:cs typeface="Calibri"/>
              </a:rPr>
              <a:t>,</a:t>
            </a:r>
            <a:endParaRPr lang="lv-LV" sz="1900" cap="all" dirty="0">
              <a:latin typeface="Calibri"/>
              <a:cs typeface="Calibri"/>
            </a:endParaRPr>
          </a:p>
          <a:p>
            <a:pPr marL="12700">
              <a:lnSpc>
                <a:spcPts val="2200"/>
              </a:lnSpc>
            </a:pPr>
            <a:r>
              <a:rPr lang="pt-BR" sz="1900" spc="-15" dirty="0">
                <a:latin typeface="Calibri"/>
                <a:cs typeface="Calibri"/>
              </a:rPr>
              <a:t>Jelgavas Centra pamatskolas</a:t>
            </a:r>
          </a:p>
          <a:p>
            <a:pPr marL="12700">
              <a:lnSpc>
                <a:spcPts val="2200"/>
              </a:lnSpc>
            </a:pPr>
            <a:r>
              <a:rPr lang="pt-BR" sz="1900" spc="-15" dirty="0">
                <a:latin typeface="Calibri"/>
                <a:cs typeface="Calibri"/>
              </a:rPr>
              <a:t>6.d klase</a:t>
            </a:r>
            <a:endParaRPr lang="sv-SE" sz="19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70552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rawing of a person holding a flag&#10;&#10;Description automatically generated">
            <a:extLst>
              <a:ext uri="{FF2B5EF4-FFF2-40B4-BE49-F238E27FC236}">
                <a16:creationId xmlns:a16="http://schemas.microsoft.com/office/drawing/2014/main" id="{D4BA5209-3F4F-8E20-3BE1-38725AFB334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7695D564-B094-CD27-D03D-458E7FF7EDF7}"/>
              </a:ext>
            </a:extLst>
          </p:cNvPr>
          <p:cNvSpPr txBox="1"/>
          <p:nvPr/>
        </p:nvSpPr>
        <p:spPr>
          <a:xfrm>
            <a:off x="8458200" y="5770190"/>
            <a:ext cx="3581400" cy="859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">
              <a:lnSpc>
                <a:spcPts val="2240"/>
              </a:lnSpc>
              <a:spcBef>
                <a:spcPts val="100"/>
              </a:spcBef>
            </a:pPr>
            <a:r>
              <a:rPr lang="lv-LV" sz="1900" b="1" cap="all" spc="55" dirty="0">
                <a:latin typeface="Calibri"/>
                <a:cs typeface="Calibri"/>
              </a:rPr>
              <a:t>Kalvis </a:t>
            </a:r>
            <a:r>
              <a:rPr lang="lv-LV" sz="1900" b="1" cap="all" spc="55" dirty="0" err="1">
                <a:latin typeface="Calibri"/>
                <a:cs typeface="Calibri"/>
              </a:rPr>
              <a:t>Šķenders</a:t>
            </a:r>
            <a:r>
              <a:rPr lang="lv-LV" sz="1900" cap="all" spc="45" dirty="0">
                <a:latin typeface="Calibri"/>
                <a:cs typeface="Calibri"/>
              </a:rPr>
              <a:t>,</a:t>
            </a:r>
            <a:endParaRPr lang="lv-LV" sz="1900" cap="all" dirty="0">
              <a:latin typeface="Calibri"/>
              <a:cs typeface="Calibri"/>
            </a:endParaRPr>
          </a:p>
          <a:p>
            <a:pPr marL="12700">
              <a:lnSpc>
                <a:spcPts val="2200"/>
              </a:lnSpc>
            </a:pPr>
            <a:r>
              <a:rPr lang="sv-SE" sz="1900" spc="-15" dirty="0">
                <a:latin typeface="Calibri"/>
                <a:cs typeface="Calibri"/>
              </a:rPr>
              <a:t>Bauskas Mūzikas un mākslas skola,</a:t>
            </a:r>
          </a:p>
          <a:p>
            <a:pPr marL="12700">
              <a:lnSpc>
                <a:spcPts val="2200"/>
              </a:lnSpc>
            </a:pPr>
            <a:r>
              <a:rPr lang="sv-SE" sz="1900" spc="-15" dirty="0">
                <a:latin typeface="Calibri"/>
                <a:cs typeface="Calibri"/>
              </a:rPr>
              <a:t>11 gadi</a:t>
            </a:r>
            <a:endParaRPr lang="sv-SE" sz="19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22582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rawing of a horse jumping&#10;&#10;Description automatically generated">
            <a:extLst>
              <a:ext uri="{FF2B5EF4-FFF2-40B4-BE49-F238E27FC236}">
                <a16:creationId xmlns:a16="http://schemas.microsoft.com/office/drawing/2014/main" id="{21B7507B-25E1-676C-499F-47846410AFB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387AD1B6-C20A-BFBA-71AE-D9D409F65444}"/>
              </a:ext>
            </a:extLst>
          </p:cNvPr>
          <p:cNvSpPr txBox="1"/>
          <p:nvPr/>
        </p:nvSpPr>
        <p:spPr>
          <a:xfrm>
            <a:off x="9144000" y="5770190"/>
            <a:ext cx="2667000" cy="859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">
              <a:lnSpc>
                <a:spcPts val="2240"/>
              </a:lnSpc>
              <a:spcBef>
                <a:spcPts val="100"/>
              </a:spcBef>
            </a:pPr>
            <a:r>
              <a:rPr lang="lv-LV" sz="1900" b="1" cap="all" spc="55" dirty="0">
                <a:latin typeface="Calibri"/>
                <a:cs typeface="Calibri"/>
              </a:rPr>
              <a:t>Keita </a:t>
            </a:r>
            <a:r>
              <a:rPr lang="lv-LV" sz="1900" b="1" cap="all" spc="55" dirty="0" err="1">
                <a:latin typeface="Calibri"/>
                <a:cs typeface="Calibri"/>
              </a:rPr>
              <a:t>Grāvleja</a:t>
            </a:r>
            <a:r>
              <a:rPr lang="lv-LV" sz="1900" cap="all" spc="45" dirty="0">
                <a:latin typeface="Calibri"/>
                <a:cs typeface="Calibri"/>
              </a:rPr>
              <a:t>,</a:t>
            </a:r>
            <a:endParaRPr lang="lv-LV" sz="1900" cap="all" dirty="0">
              <a:latin typeface="Calibri"/>
              <a:cs typeface="Calibri"/>
            </a:endParaRPr>
          </a:p>
          <a:p>
            <a:pPr marL="12700">
              <a:lnSpc>
                <a:spcPts val="2200"/>
              </a:lnSpc>
            </a:pPr>
            <a:r>
              <a:rPr lang="sv-SE" sz="1900" spc="-15" dirty="0">
                <a:latin typeface="Calibri"/>
                <a:cs typeface="Calibri"/>
              </a:rPr>
              <a:t>Jaunjelgavas vidusskolas</a:t>
            </a:r>
          </a:p>
          <a:p>
            <a:pPr marL="12700">
              <a:lnSpc>
                <a:spcPts val="2200"/>
              </a:lnSpc>
            </a:pPr>
            <a:r>
              <a:rPr lang="sv-SE" sz="1900" spc="-15" dirty="0">
                <a:latin typeface="Calibri"/>
                <a:cs typeface="Calibri"/>
              </a:rPr>
              <a:t>7. klase</a:t>
            </a:r>
            <a:endParaRPr lang="sv-SE" sz="19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32528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rawing of people standing on snow&#10;&#10;Description automatically generated">
            <a:extLst>
              <a:ext uri="{FF2B5EF4-FFF2-40B4-BE49-F238E27FC236}">
                <a16:creationId xmlns:a16="http://schemas.microsoft.com/office/drawing/2014/main" id="{09210839-65C2-0A87-2D01-007F75FE83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A85F3B2F-5241-113B-2C8D-0A4B2362A705}"/>
              </a:ext>
            </a:extLst>
          </p:cNvPr>
          <p:cNvSpPr txBox="1"/>
          <p:nvPr/>
        </p:nvSpPr>
        <p:spPr>
          <a:xfrm>
            <a:off x="9144000" y="5486400"/>
            <a:ext cx="2743200" cy="11413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">
              <a:lnSpc>
                <a:spcPts val="2240"/>
              </a:lnSpc>
              <a:spcBef>
                <a:spcPts val="100"/>
              </a:spcBef>
            </a:pPr>
            <a:r>
              <a:rPr lang="lv-LV" sz="1900" b="1" cap="all" spc="55" dirty="0">
                <a:latin typeface="Calibri"/>
                <a:cs typeface="Calibri"/>
              </a:rPr>
              <a:t>Kitija </a:t>
            </a:r>
            <a:r>
              <a:rPr lang="lv-LV" sz="1900" b="1" cap="all" spc="55" dirty="0" err="1">
                <a:latin typeface="Calibri"/>
                <a:cs typeface="Calibri"/>
              </a:rPr>
              <a:t>Sutkeviča</a:t>
            </a:r>
            <a:r>
              <a:rPr lang="lv-LV" sz="1900" cap="all" spc="45" dirty="0">
                <a:latin typeface="Calibri"/>
                <a:cs typeface="Calibri"/>
              </a:rPr>
              <a:t>,</a:t>
            </a:r>
            <a:endParaRPr lang="lv-LV" sz="1900" cap="all" dirty="0">
              <a:latin typeface="Calibri"/>
              <a:cs typeface="Calibri"/>
            </a:endParaRPr>
          </a:p>
          <a:p>
            <a:pPr marL="12700">
              <a:lnSpc>
                <a:spcPts val="2200"/>
              </a:lnSpc>
            </a:pPr>
            <a:r>
              <a:rPr lang="lv-LV" sz="1900" spc="-15" dirty="0">
                <a:latin typeface="Calibri"/>
                <a:cs typeface="Calibri"/>
              </a:rPr>
              <a:t>Baumaņu Kārļa Viļķenes pamatskolas</a:t>
            </a:r>
          </a:p>
          <a:p>
            <a:pPr marL="12700">
              <a:lnSpc>
                <a:spcPts val="2200"/>
              </a:lnSpc>
            </a:pPr>
            <a:r>
              <a:rPr lang="lv-LV" sz="1900" spc="-15" dirty="0">
                <a:latin typeface="Calibri"/>
                <a:cs typeface="Calibri"/>
              </a:rPr>
              <a:t>6. klase</a:t>
            </a:r>
            <a:endParaRPr lang="sv-SE" sz="19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66121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a mask&#10;&#10;Description automatically generated">
            <a:extLst>
              <a:ext uri="{FF2B5EF4-FFF2-40B4-BE49-F238E27FC236}">
                <a16:creationId xmlns:a16="http://schemas.microsoft.com/office/drawing/2014/main" id="{777FE19A-EB51-B9AA-9C68-BB2A2E53779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33878593-8FE2-8D57-168F-619C7D5A2C8E}"/>
              </a:ext>
            </a:extLst>
          </p:cNvPr>
          <p:cNvSpPr txBox="1"/>
          <p:nvPr/>
        </p:nvSpPr>
        <p:spPr>
          <a:xfrm>
            <a:off x="8458200" y="5770190"/>
            <a:ext cx="3276600" cy="859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">
              <a:lnSpc>
                <a:spcPts val="2240"/>
              </a:lnSpc>
              <a:spcBef>
                <a:spcPts val="100"/>
              </a:spcBef>
            </a:pPr>
            <a:r>
              <a:rPr lang="lv-LV" sz="1900" b="1" cap="all" spc="55" dirty="0">
                <a:latin typeface="Calibri"/>
                <a:cs typeface="Calibri"/>
              </a:rPr>
              <a:t>Laura </a:t>
            </a:r>
            <a:r>
              <a:rPr lang="lv-LV" sz="1900" b="1" cap="all" spc="55" dirty="0" err="1">
                <a:latin typeface="Calibri"/>
                <a:cs typeface="Calibri"/>
              </a:rPr>
              <a:t>Cimermane</a:t>
            </a:r>
            <a:r>
              <a:rPr lang="lv-LV" sz="1900" cap="all" spc="45" dirty="0">
                <a:latin typeface="Calibri"/>
                <a:cs typeface="Calibri"/>
              </a:rPr>
              <a:t>,</a:t>
            </a:r>
            <a:endParaRPr lang="lv-LV" sz="1900" cap="all" dirty="0">
              <a:latin typeface="Calibri"/>
              <a:cs typeface="Calibri"/>
            </a:endParaRPr>
          </a:p>
          <a:p>
            <a:pPr marL="12700">
              <a:lnSpc>
                <a:spcPts val="2200"/>
              </a:lnSpc>
            </a:pPr>
            <a:r>
              <a:rPr lang="sv-SE" sz="1900" spc="-15" dirty="0">
                <a:latin typeface="Calibri"/>
                <a:cs typeface="Calibri"/>
              </a:rPr>
              <a:t>Āgenskalna sākumskolas</a:t>
            </a:r>
          </a:p>
          <a:p>
            <a:pPr marL="12700">
              <a:lnSpc>
                <a:spcPts val="2200"/>
              </a:lnSpc>
            </a:pPr>
            <a:r>
              <a:rPr lang="sv-SE" sz="1900" spc="-15" dirty="0">
                <a:latin typeface="Calibri"/>
                <a:cs typeface="Calibri"/>
              </a:rPr>
              <a:t>6.b klase</a:t>
            </a:r>
            <a:endParaRPr lang="sv-SE" sz="19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13519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rawing of a person holding a globe&#10;&#10;Description automatically generated">
            <a:extLst>
              <a:ext uri="{FF2B5EF4-FFF2-40B4-BE49-F238E27FC236}">
                <a16:creationId xmlns:a16="http://schemas.microsoft.com/office/drawing/2014/main" id="{60CAEC40-6336-F845-336D-1040706586F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FAB33797-1764-2375-57AC-E71BF4542B1C}"/>
              </a:ext>
            </a:extLst>
          </p:cNvPr>
          <p:cNvSpPr txBox="1"/>
          <p:nvPr/>
        </p:nvSpPr>
        <p:spPr>
          <a:xfrm>
            <a:off x="8458200" y="5770190"/>
            <a:ext cx="3276600" cy="859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">
              <a:lnSpc>
                <a:spcPts val="2240"/>
              </a:lnSpc>
              <a:spcBef>
                <a:spcPts val="100"/>
              </a:spcBef>
            </a:pPr>
            <a:r>
              <a:rPr lang="lv-LV" sz="1900" b="1" cap="all" spc="55" dirty="0">
                <a:latin typeface="Calibri"/>
                <a:cs typeface="Calibri"/>
              </a:rPr>
              <a:t>Oskars </a:t>
            </a:r>
            <a:r>
              <a:rPr lang="lv-LV" sz="1900" b="1" cap="all" spc="55" dirty="0" err="1">
                <a:latin typeface="Calibri"/>
                <a:cs typeface="Calibri"/>
              </a:rPr>
              <a:t>Saveļjevs</a:t>
            </a:r>
            <a:r>
              <a:rPr lang="lv-LV" sz="1900" cap="all" spc="45" dirty="0">
                <a:latin typeface="Calibri"/>
                <a:cs typeface="Calibri"/>
              </a:rPr>
              <a:t>,</a:t>
            </a:r>
            <a:endParaRPr lang="lv-LV" sz="1900" cap="all" dirty="0">
              <a:latin typeface="Calibri"/>
              <a:cs typeface="Calibri"/>
            </a:endParaRPr>
          </a:p>
          <a:p>
            <a:pPr marL="12700">
              <a:lnSpc>
                <a:spcPts val="2200"/>
              </a:lnSpc>
            </a:pPr>
            <a:r>
              <a:rPr lang="sv-SE" sz="1900" spc="-15" dirty="0">
                <a:latin typeface="Calibri"/>
                <a:cs typeface="Calibri"/>
              </a:rPr>
              <a:t>Sventes vidusskolas</a:t>
            </a:r>
          </a:p>
          <a:p>
            <a:pPr marL="12700">
              <a:lnSpc>
                <a:spcPts val="2200"/>
              </a:lnSpc>
            </a:pPr>
            <a:r>
              <a:rPr lang="sv-SE" sz="1900" spc="-15" dirty="0">
                <a:latin typeface="Calibri"/>
                <a:cs typeface="Calibri"/>
              </a:rPr>
              <a:t>9. klase</a:t>
            </a:r>
            <a:endParaRPr lang="sv-SE" sz="19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2807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hand holding a child&#10;&#10;Description automatically generated">
            <a:extLst>
              <a:ext uri="{FF2B5EF4-FFF2-40B4-BE49-F238E27FC236}">
                <a16:creationId xmlns:a16="http://schemas.microsoft.com/office/drawing/2014/main" id="{0D1DABE8-E357-529B-DFA4-76766EBA2BA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object 2">
            <a:extLst>
              <a:ext uri="{FF2B5EF4-FFF2-40B4-BE49-F238E27FC236}">
                <a16:creationId xmlns:a16="http://schemas.microsoft.com/office/drawing/2014/main" id="{1FF013D6-25D0-2ADB-617E-20A0430A860F}"/>
              </a:ext>
            </a:extLst>
          </p:cNvPr>
          <p:cNvSpPr txBox="1"/>
          <p:nvPr/>
        </p:nvSpPr>
        <p:spPr>
          <a:xfrm>
            <a:off x="8458200" y="5770190"/>
            <a:ext cx="3276600" cy="859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">
              <a:lnSpc>
                <a:spcPts val="2240"/>
              </a:lnSpc>
              <a:spcBef>
                <a:spcPts val="100"/>
              </a:spcBef>
            </a:pPr>
            <a:r>
              <a:rPr lang="lv-LV" sz="1900" b="1" cap="all" spc="55" dirty="0" err="1">
                <a:latin typeface="Calibri"/>
                <a:cs typeface="Calibri"/>
              </a:rPr>
              <a:t>Letīcija</a:t>
            </a:r>
            <a:r>
              <a:rPr lang="lv-LV" sz="1900" b="1" cap="all" spc="55" dirty="0">
                <a:latin typeface="Calibri"/>
                <a:cs typeface="Calibri"/>
              </a:rPr>
              <a:t> </a:t>
            </a:r>
            <a:r>
              <a:rPr lang="lv-LV" sz="1900" b="1" cap="all" spc="55" dirty="0" err="1">
                <a:latin typeface="Calibri"/>
                <a:cs typeface="Calibri"/>
              </a:rPr>
              <a:t>Madalāne</a:t>
            </a:r>
            <a:r>
              <a:rPr lang="lv-LV" sz="1900" cap="all" spc="45" dirty="0">
                <a:latin typeface="Calibri"/>
                <a:cs typeface="Calibri"/>
              </a:rPr>
              <a:t>,</a:t>
            </a:r>
            <a:endParaRPr lang="lv-LV" sz="1900" cap="all" dirty="0">
              <a:latin typeface="Calibri"/>
              <a:cs typeface="Calibri"/>
            </a:endParaRPr>
          </a:p>
          <a:p>
            <a:pPr marL="12700">
              <a:lnSpc>
                <a:spcPts val="2200"/>
              </a:lnSpc>
            </a:pPr>
            <a:r>
              <a:rPr lang="pt-BR" sz="1900" spc="-15" dirty="0">
                <a:latin typeface="Calibri"/>
                <a:cs typeface="Calibri"/>
              </a:rPr>
              <a:t>Ogres Centra pamatskolas</a:t>
            </a:r>
          </a:p>
          <a:p>
            <a:pPr marL="12700">
              <a:lnSpc>
                <a:spcPts val="2200"/>
              </a:lnSpc>
            </a:pPr>
            <a:r>
              <a:rPr lang="pt-BR" sz="1900" spc="-15" dirty="0">
                <a:latin typeface="Calibri"/>
                <a:cs typeface="Calibri"/>
              </a:rPr>
              <a:t>4.c klase</a:t>
            </a:r>
            <a:endParaRPr lang="sv-SE" sz="19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33097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rawing of a red truck&#10;&#10;Description automatically generated">
            <a:extLst>
              <a:ext uri="{FF2B5EF4-FFF2-40B4-BE49-F238E27FC236}">
                <a16:creationId xmlns:a16="http://schemas.microsoft.com/office/drawing/2014/main" id="{692D49A5-F1EF-88A3-7E13-F797C05D15F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0693CA4E-F5C6-0ABD-DF73-6CE6C3923518}"/>
              </a:ext>
            </a:extLst>
          </p:cNvPr>
          <p:cNvSpPr txBox="1"/>
          <p:nvPr/>
        </p:nvSpPr>
        <p:spPr>
          <a:xfrm>
            <a:off x="9144000" y="5770190"/>
            <a:ext cx="2667000" cy="859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">
              <a:lnSpc>
                <a:spcPts val="2240"/>
              </a:lnSpc>
              <a:spcBef>
                <a:spcPts val="100"/>
              </a:spcBef>
            </a:pPr>
            <a:r>
              <a:rPr lang="lv-LV" sz="1900" b="1" cap="all" spc="55" dirty="0">
                <a:latin typeface="Calibri"/>
                <a:cs typeface="Calibri"/>
              </a:rPr>
              <a:t>Roberts Baltais</a:t>
            </a:r>
            <a:r>
              <a:rPr lang="lv-LV" sz="1900" cap="all" spc="45" dirty="0">
                <a:latin typeface="Calibri"/>
                <a:cs typeface="Calibri"/>
              </a:rPr>
              <a:t>,</a:t>
            </a:r>
            <a:endParaRPr lang="lv-LV" sz="1900" cap="all" dirty="0">
              <a:latin typeface="Calibri"/>
              <a:cs typeface="Calibri"/>
            </a:endParaRPr>
          </a:p>
          <a:p>
            <a:pPr marL="12700">
              <a:lnSpc>
                <a:spcPts val="2200"/>
              </a:lnSpc>
            </a:pPr>
            <a:r>
              <a:rPr lang="lv-LV" sz="1900" spc="-15" dirty="0">
                <a:latin typeface="Calibri"/>
                <a:cs typeface="Calibri"/>
              </a:rPr>
              <a:t>Pļaviņu vidusskolas</a:t>
            </a:r>
          </a:p>
          <a:p>
            <a:pPr marL="12700">
              <a:lnSpc>
                <a:spcPts val="2200"/>
              </a:lnSpc>
            </a:pPr>
            <a:r>
              <a:rPr lang="lv-LV" sz="1900" spc="-15" dirty="0">
                <a:latin typeface="Calibri"/>
                <a:cs typeface="Calibri"/>
              </a:rPr>
              <a:t>5.a klase</a:t>
            </a:r>
            <a:endParaRPr lang="sv-SE" sz="19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80698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doll&#10;&#10;Description automatically generated">
            <a:extLst>
              <a:ext uri="{FF2B5EF4-FFF2-40B4-BE49-F238E27FC236}">
                <a16:creationId xmlns:a16="http://schemas.microsoft.com/office/drawing/2014/main" id="{C6BF091B-F4D1-3896-4CDC-3ABB988E747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4C1F569D-C7D0-F3D6-AA1B-C3FCB442168F}"/>
              </a:ext>
            </a:extLst>
          </p:cNvPr>
          <p:cNvSpPr txBox="1"/>
          <p:nvPr/>
        </p:nvSpPr>
        <p:spPr>
          <a:xfrm>
            <a:off x="8458200" y="5770190"/>
            <a:ext cx="3276600" cy="859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">
              <a:lnSpc>
                <a:spcPts val="2240"/>
              </a:lnSpc>
              <a:spcBef>
                <a:spcPts val="100"/>
              </a:spcBef>
            </a:pPr>
            <a:r>
              <a:rPr lang="lv-LV" sz="1900" b="1" cap="all" spc="55" dirty="0">
                <a:latin typeface="Calibri"/>
                <a:cs typeface="Calibri"/>
              </a:rPr>
              <a:t>Sigita Broka</a:t>
            </a:r>
            <a:r>
              <a:rPr lang="lv-LV" sz="1900" cap="all" spc="45" dirty="0">
                <a:latin typeface="Calibri"/>
                <a:cs typeface="Calibri"/>
              </a:rPr>
              <a:t>,</a:t>
            </a:r>
            <a:endParaRPr lang="lv-LV" sz="1900" cap="all" dirty="0">
              <a:latin typeface="Calibri"/>
              <a:cs typeface="Calibri"/>
            </a:endParaRPr>
          </a:p>
          <a:p>
            <a:pPr marL="12700">
              <a:lnSpc>
                <a:spcPts val="2200"/>
              </a:lnSpc>
            </a:pPr>
            <a:r>
              <a:rPr lang="sv-SE" sz="1900" spc="-15" dirty="0">
                <a:latin typeface="Calibri"/>
                <a:cs typeface="Calibri"/>
              </a:rPr>
              <a:t>Gulbīša pamatskolas</a:t>
            </a:r>
          </a:p>
          <a:p>
            <a:pPr marL="12700">
              <a:lnSpc>
                <a:spcPts val="2200"/>
              </a:lnSpc>
            </a:pPr>
            <a:r>
              <a:rPr lang="sv-SE" sz="1900" spc="-15" dirty="0">
                <a:latin typeface="Calibri"/>
                <a:cs typeface="Calibri"/>
              </a:rPr>
              <a:t>8. klase</a:t>
            </a:r>
            <a:endParaRPr lang="sv-SE" sz="19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91239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with his hand on his face&#10;&#10;Description automatically generated">
            <a:extLst>
              <a:ext uri="{FF2B5EF4-FFF2-40B4-BE49-F238E27FC236}">
                <a16:creationId xmlns:a16="http://schemas.microsoft.com/office/drawing/2014/main" id="{5DC0C5A1-B911-E18B-F2C7-7B3BA48829A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object 2">
            <a:extLst>
              <a:ext uri="{FF2B5EF4-FFF2-40B4-BE49-F238E27FC236}">
                <a16:creationId xmlns:a16="http://schemas.microsoft.com/office/drawing/2014/main" id="{6B51F3C5-8987-DAAC-95A1-42EF077A956B}"/>
              </a:ext>
            </a:extLst>
          </p:cNvPr>
          <p:cNvSpPr txBox="1"/>
          <p:nvPr/>
        </p:nvSpPr>
        <p:spPr>
          <a:xfrm>
            <a:off x="8458200" y="5770190"/>
            <a:ext cx="3276600" cy="859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">
              <a:lnSpc>
                <a:spcPts val="2240"/>
              </a:lnSpc>
              <a:spcBef>
                <a:spcPts val="100"/>
              </a:spcBef>
            </a:pPr>
            <a:r>
              <a:rPr lang="lv-LV" sz="1900" b="1" cap="all" spc="55" dirty="0">
                <a:latin typeface="Calibri"/>
                <a:cs typeface="Calibri"/>
              </a:rPr>
              <a:t>Sofija </a:t>
            </a:r>
            <a:r>
              <a:rPr lang="lv-LV" sz="1900" b="1" cap="all" spc="55" dirty="0" err="1">
                <a:latin typeface="Calibri"/>
                <a:cs typeface="Calibri"/>
              </a:rPr>
              <a:t>Bezrukova</a:t>
            </a:r>
            <a:r>
              <a:rPr lang="lv-LV" sz="1900" cap="all" spc="45" dirty="0">
                <a:latin typeface="Calibri"/>
                <a:cs typeface="Calibri"/>
              </a:rPr>
              <a:t>,</a:t>
            </a:r>
            <a:endParaRPr lang="lv-LV" sz="1900" cap="all" dirty="0">
              <a:latin typeface="Calibri"/>
              <a:cs typeface="Calibri"/>
            </a:endParaRPr>
          </a:p>
          <a:p>
            <a:pPr marL="12700">
              <a:lnSpc>
                <a:spcPts val="2200"/>
              </a:lnSpc>
            </a:pPr>
            <a:r>
              <a:rPr lang="sv-SE" sz="1900" spc="-15" dirty="0">
                <a:latin typeface="Calibri"/>
                <a:cs typeface="Calibri"/>
              </a:rPr>
              <a:t>Ventspils 2. vidusskolas</a:t>
            </a:r>
          </a:p>
          <a:p>
            <a:pPr marL="12700">
              <a:lnSpc>
                <a:spcPts val="2200"/>
              </a:lnSpc>
            </a:pPr>
            <a:r>
              <a:rPr lang="sv-SE" sz="1900" spc="-15" dirty="0">
                <a:latin typeface="Calibri"/>
                <a:cs typeface="Calibri"/>
              </a:rPr>
              <a:t>9. klase</a:t>
            </a:r>
            <a:endParaRPr lang="sv-SE" sz="19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52423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rawing of a person sewing a bed&#10;&#10;Description automatically generated">
            <a:extLst>
              <a:ext uri="{FF2B5EF4-FFF2-40B4-BE49-F238E27FC236}">
                <a16:creationId xmlns:a16="http://schemas.microsoft.com/office/drawing/2014/main" id="{B9577DE2-1AD4-DFAA-C067-9A887D8761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2D93CC6E-C96A-7AA4-A964-EE9AC8529967}"/>
              </a:ext>
            </a:extLst>
          </p:cNvPr>
          <p:cNvSpPr txBox="1"/>
          <p:nvPr/>
        </p:nvSpPr>
        <p:spPr>
          <a:xfrm>
            <a:off x="9144000" y="5770190"/>
            <a:ext cx="2895600" cy="859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">
              <a:lnSpc>
                <a:spcPts val="2240"/>
              </a:lnSpc>
              <a:spcBef>
                <a:spcPts val="100"/>
              </a:spcBef>
            </a:pPr>
            <a:r>
              <a:rPr lang="lv-LV" sz="1900" b="1" cap="all" spc="55" dirty="0">
                <a:latin typeface="Calibri"/>
                <a:cs typeface="Calibri"/>
              </a:rPr>
              <a:t>Stefānija </a:t>
            </a:r>
            <a:r>
              <a:rPr lang="lv-LV" sz="1900" b="1" cap="all" spc="55" dirty="0" err="1">
                <a:latin typeface="Calibri"/>
                <a:cs typeface="Calibri"/>
              </a:rPr>
              <a:t>Bluzmane</a:t>
            </a:r>
            <a:r>
              <a:rPr lang="lv-LV" sz="1900" cap="all" spc="45" dirty="0">
                <a:latin typeface="Calibri"/>
                <a:cs typeface="Calibri"/>
              </a:rPr>
              <a:t>,</a:t>
            </a:r>
            <a:endParaRPr lang="lv-LV" sz="1900" cap="all" dirty="0">
              <a:latin typeface="Calibri"/>
              <a:cs typeface="Calibri"/>
            </a:endParaRPr>
          </a:p>
          <a:p>
            <a:pPr marL="12700">
              <a:lnSpc>
                <a:spcPts val="2200"/>
              </a:lnSpc>
            </a:pPr>
            <a:r>
              <a:rPr lang="sv-SE" sz="1900" spc="-15" dirty="0" err="1">
                <a:latin typeface="Calibri"/>
                <a:cs typeface="Calibri"/>
              </a:rPr>
              <a:t>Dobeles</a:t>
            </a:r>
            <a:r>
              <a:rPr lang="sv-SE" sz="1900" spc="-15" dirty="0">
                <a:latin typeface="Calibri"/>
                <a:cs typeface="Calibri"/>
              </a:rPr>
              <a:t> </a:t>
            </a:r>
            <a:r>
              <a:rPr lang="sv-SE" sz="1900" spc="-15" dirty="0" err="1">
                <a:latin typeface="Calibri"/>
                <a:cs typeface="Calibri"/>
              </a:rPr>
              <a:t>sākumskolas</a:t>
            </a:r>
            <a:endParaRPr lang="sv-SE" sz="1900" spc="-15" dirty="0">
              <a:latin typeface="Calibri"/>
              <a:cs typeface="Calibri"/>
            </a:endParaRPr>
          </a:p>
          <a:p>
            <a:pPr marL="12700">
              <a:lnSpc>
                <a:spcPts val="2200"/>
              </a:lnSpc>
            </a:pPr>
            <a:r>
              <a:rPr lang="sv-SE" sz="1900" spc="-15" dirty="0">
                <a:latin typeface="Calibri"/>
                <a:cs typeface="Calibri"/>
              </a:rPr>
              <a:t>5.a klase</a:t>
            </a:r>
            <a:endParaRPr lang="sv-SE" sz="19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93789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alking with a dog&#10;&#10;Description automatically generated">
            <a:extLst>
              <a:ext uri="{FF2B5EF4-FFF2-40B4-BE49-F238E27FC236}">
                <a16:creationId xmlns:a16="http://schemas.microsoft.com/office/drawing/2014/main" id="{1910D635-0026-AAA5-A7DA-DD45F9EAC0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E03E6634-6CE4-2C1A-7043-742CFB679E81}"/>
              </a:ext>
            </a:extLst>
          </p:cNvPr>
          <p:cNvSpPr txBox="1"/>
          <p:nvPr/>
        </p:nvSpPr>
        <p:spPr>
          <a:xfrm>
            <a:off x="9144000" y="5770190"/>
            <a:ext cx="2895600" cy="859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">
              <a:lnSpc>
                <a:spcPts val="2240"/>
              </a:lnSpc>
              <a:spcBef>
                <a:spcPts val="100"/>
              </a:spcBef>
            </a:pPr>
            <a:r>
              <a:rPr lang="lv-LV" sz="1900" b="1" cap="all" spc="55" dirty="0">
                <a:latin typeface="Calibri"/>
                <a:cs typeface="Calibri"/>
              </a:rPr>
              <a:t>Šarlote Veisa</a:t>
            </a:r>
            <a:r>
              <a:rPr lang="lv-LV" sz="1900" cap="all" spc="45" dirty="0">
                <a:latin typeface="Calibri"/>
                <a:cs typeface="Calibri"/>
              </a:rPr>
              <a:t>,</a:t>
            </a:r>
            <a:endParaRPr lang="lv-LV" sz="1900" cap="all" dirty="0">
              <a:latin typeface="Calibri"/>
              <a:cs typeface="Calibri"/>
            </a:endParaRPr>
          </a:p>
          <a:p>
            <a:pPr marL="12700">
              <a:lnSpc>
                <a:spcPts val="2200"/>
              </a:lnSpc>
            </a:pPr>
            <a:r>
              <a:rPr lang="sv-SE" sz="1900" spc="-15" dirty="0">
                <a:latin typeface="Calibri"/>
                <a:cs typeface="Calibri"/>
              </a:rPr>
              <a:t>Āgenskalna sākumskolas</a:t>
            </a:r>
          </a:p>
          <a:p>
            <a:pPr marL="12700">
              <a:lnSpc>
                <a:spcPts val="2200"/>
              </a:lnSpc>
            </a:pPr>
            <a:r>
              <a:rPr lang="sv-SE" sz="1900" spc="-15" dirty="0">
                <a:latin typeface="Calibri"/>
                <a:cs typeface="Calibri"/>
              </a:rPr>
              <a:t>6.c klase</a:t>
            </a:r>
            <a:endParaRPr lang="sv-SE" sz="19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06558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a horse with a person standing in the sky&#10;&#10;Description automatically generated">
            <a:extLst>
              <a:ext uri="{FF2B5EF4-FFF2-40B4-BE49-F238E27FC236}">
                <a16:creationId xmlns:a16="http://schemas.microsoft.com/office/drawing/2014/main" id="{6CC57F0C-7320-83BB-ABA5-8CF1449CA27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bject 2">
            <a:extLst>
              <a:ext uri="{FF2B5EF4-FFF2-40B4-BE49-F238E27FC236}">
                <a16:creationId xmlns:a16="http://schemas.microsoft.com/office/drawing/2014/main" id="{2748D260-0D82-179D-C485-1C1E2E07E06C}"/>
              </a:ext>
            </a:extLst>
          </p:cNvPr>
          <p:cNvSpPr txBox="1"/>
          <p:nvPr/>
        </p:nvSpPr>
        <p:spPr>
          <a:xfrm>
            <a:off x="7894983" y="2547347"/>
            <a:ext cx="3315335" cy="6623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4150" b="1" spc="125" dirty="0">
                <a:solidFill>
                  <a:srgbClr val="749DB3"/>
                </a:solidFill>
                <a:latin typeface="Calibri"/>
                <a:cs typeface="Calibri"/>
              </a:rPr>
              <a:t>KLAŠU</a:t>
            </a:r>
            <a:r>
              <a:rPr sz="4150" b="1" spc="180" dirty="0">
                <a:solidFill>
                  <a:srgbClr val="749DB3"/>
                </a:solidFill>
                <a:latin typeface="Calibri"/>
                <a:cs typeface="Calibri"/>
              </a:rPr>
              <a:t> </a:t>
            </a:r>
            <a:r>
              <a:rPr sz="4150" b="1" spc="60" dirty="0">
                <a:solidFill>
                  <a:srgbClr val="749DB3"/>
                </a:solidFill>
                <a:latin typeface="Calibri"/>
                <a:cs typeface="Calibri"/>
              </a:rPr>
              <a:t>GRUPA</a:t>
            </a:r>
            <a:endParaRPr sz="4150">
              <a:latin typeface="Calibri"/>
              <a:cs typeface="Calibri"/>
            </a:endParaRP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D2DBA93D-A67A-3B48-9664-332F50006A1B}"/>
              </a:ext>
            </a:extLst>
          </p:cNvPr>
          <p:cNvSpPr txBox="1">
            <a:spLocks/>
          </p:cNvSpPr>
          <p:nvPr/>
        </p:nvSpPr>
        <p:spPr>
          <a:xfrm>
            <a:off x="4114800" y="268650"/>
            <a:ext cx="7486841" cy="26103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r">
              <a:spcBef>
                <a:spcPts val="135"/>
              </a:spcBef>
            </a:pPr>
            <a:r>
              <a:rPr lang="lv-LV" sz="16850" b="1" kern="0" spc="-490" dirty="0">
                <a:solidFill>
                  <a:srgbClr val="749DB3"/>
                </a:solidFill>
                <a:latin typeface="Calibri"/>
                <a:cs typeface="Calibri"/>
              </a:rPr>
              <a:t>10</a:t>
            </a:r>
            <a:r>
              <a:rPr lang="lv-LV" sz="9000" b="1" kern="0" spc="-880" dirty="0">
                <a:solidFill>
                  <a:srgbClr val="749DB3"/>
                </a:solidFill>
                <a:latin typeface="Calibri"/>
                <a:cs typeface="Calibri"/>
              </a:rPr>
              <a:t>.</a:t>
            </a:r>
            <a:r>
              <a:rPr lang="lv-LV" sz="16850" b="1" kern="0" spc="1030" dirty="0">
                <a:solidFill>
                  <a:srgbClr val="749DB3"/>
                </a:solidFill>
                <a:latin typeface="Calibri"/>
                <a:cs typeface="Calibri"/>
              </a:rPr>
              <a:t>–</a:t>
            </a:r>
            <a:r>
              <a:rPr lang="lv-LV" sz="16850" b="1" kern="0" spc="20" dirty="0">
                <a:solidFill>
                  <a:srgbClr val="749DB3"/>
                </a:solidFill>
                <a:latin typeface="Calibri"/>
                <a:cs typeface="Calibri"/>
              </a:rPr>
              <a:t>12</a:t>
            </a:r>
            <a:r>
              <a:rPr lang="lv-LV" sz="9000" b="1" kern="0" spc="20" dirty="0">
                <a:solidFill>
                  <a:srgbClr val="749DB3"/>
                </a:solidFill>
                <a:latin typeface="Calibri"/>
                <a:cs typeface="Calibri"/>
              </a:rPr>
              <a:t>.</a:t>
            </a:r>
            <a:endParaRPr lang="lv-LV" sz="9000" kern="0" dirty="0">
              <a:solidFill>
                <a:sysClr val="windowText" lastClr="000000"/>
              </a:solidFill>
            </a:endParaRPr>
          </a:p>
        </p:txBody>
      </p:sp>
      <p:grpSp>
        <p:nvGrpSpPr>
          <p:cNvPr id="6" name="object 16">
            <a:extLst>
              <a:ext uri="{FF2B5EF4-FFF2-40B4-BE49-F238E27FC236}">
                <a16:creationId xmlns:a16="http://schemas.microsoft.com/office/drawing/2014/main" id="{325D59EE-2AD4-55FD-2364-7D40170FC954}"/>
              </a:ext>
            </a:extLst>
          </p:cNvPr>
          <p:cNvGrpSpPr/>
          <p:nvPr/>
        </p:nvGrpSpPr>
        <p:grpSpPr>
          <a:xfrm>
            <a:off x="9271780" y="5436519"/>
            <a:ext cx="2056764" cy="913765"/>
            <a:chOff x="9271780" y="5436519"/>
            <a:chExt cx="2056764" cy="913765"/>
          </a:xfrm>
        </p:grpSpPr>
        <p:sp>
          <p:nvSpPr>
            <p:cNvPr id="7" name="object 17">
              <a:extLst>
                <a:ext uri="{FF2B5EF4-FFF2-40B4-BE49-F238E27FC236}">
                  <a16:creationId xmlns:a16="http://schemas.microsoft.com/office/drawing/2014/main" id="{D08DE7D6-E8A6-8902-5F40-C54A98734E3D}"/>
                </a:ext>
              </a:extLst>
            </p:cNvPr>
            <p:cNvSpPr/>
            <p:nvPr/>
          </p:nvSpPr>
          <p:spPr>
            <a:xfrm>
              <a:off x="10685114" y="5445051"/>
              <a:ext cx="361315" cy="297180"/>
            </a:xfrm>
            <a:custGeom>
              <a:avLst/>
              <a:gdLst/>
              <a:ahLst/>
              <a:cxnLst/>
              <a:rect l="l" t="t" r="r" b="b"/>
              <a:pathLst>
                <a:path w="361315" h="297179">
                  <a:moveTo>
                    <a:pt x="33083" y="0"/>
                  </a:moveTo>
                  <a:lnTo>
                    <a:pt x="19809" y="544"/>
                  </a:lnTo>
                  <a:lnTo>
                    <a:pt x="9604" y="2223"/>
                  </a:lnTo>
                  <a:lnTo>
                    <a:pt x="2867" y="5102"/>
                  </a:lnTo>
                  <a:lnTo>
                    <a:pt x="0" y="9249"/>
                  </a:lnTo>
                  <a:lnTo>
                    <a:pt x="0" y="10316"/>
                  </a:lnTo>
                  <a:lnTo>
                    <a:pt x="355" y="11383"/>
                  </a:lnTo>
                  <a:lnTo>
                    <a:pt x="4980" y="12450"/>
                  </a:lnTo>
                  <a:lnTo>
                    <a:pt x="6046" y="13517"/>
                  </a:lnTo>
                  <a:lnTo>
                    <a:pt x="8537" y="12094"/>
                  </a:lnTo>
                  <a:lnTo>
                    <a:pt x="17430" y="14940"/>
                  </a:lnTo>
                  <a:lnTo>
                    <a:pt x="20987" y="14585"/>
                  </a:lnTo>
                  <a:lnTo>
                    <a:pt x="29525" y="14585"/>
                  </a:lnTo>
                  <a:lnTo>
                    <a:pt x="42437" y="14935"/>
                  </a:lnTo>
                  <a:lnTo>
                    <a:pt x="57317" y="16052"/>
                  </a:lnTo>
                  <a:lnTo>
                    <a:pt x="74398" y="18036"/>
                  </a:lnTo>
                  <a:lnTo>
                    <a:pt x="104146" y="22611"/>
                  </a:lnTo>
                  <a:lnTo>
                    <a:pt x="119676" y="24390"/>
                  </a:lnTo>
                  <a:lnTo>
                    <a:pt x="127708" y="25612"/>
                  </a:lnTo>
                  <a:lnTo>
                    <a:pt x="134822" y="30948"/>
                  </a:lnTo>
                  <a:lnTo>
                    <a:pt x="145139" y="32371"/>
                  </a:lnTo>
                  <a:lnTo>
                    <a:pt x="143716" y="46957"/>
                  </a:lnTo>
                  <a:lnTo>
                    <a:pt x="143716" y="55138"/>
                  </a:lnTo>
                  <a:lnTo>
                    <a:pt x="143361" y="62609"/>
                  </a:lnTo>
                  <a:lnTo>
                    <a:pt x="141226" y="80396"/>
                  </a:lnTo>
                  <a:lnTo>
                    <a:pt x="140158" y="86443"/>
                  </a:lnTo>
                  <a:lnTo>
                    <a:pt x="138380" y="92846"/>
                  </a:lnTo>
                  <a:lnTo>
                    <a:pt x="132622" y="120255"/>
                  </a:lnTo>
                  <a:lnTo>
                    <a:pt x="127085" y="142160"/>
                  </a:lnTo>
                  <a:lnTo>
                    <a:pt x="115613" y="185337"/>
                  </a:lnTo>
                  <a:lnTo>
                    <a:pt x="111678" y="203107"/>
                  </a:lnTo>
                  <a:lnTo>
                    <a:pt x="108676" y="219710"/>
                  </a:lnTo>
                  <a:lnTo>
                    <a:pt x="107009" y="234512"/>
                  </a:lnTo>
                  <a:lnTo>
                    <a:pt x="107075" y="246879"/>
                  </a:lnTo>
                  <a:lnTo>
                    <a:pt x="105830" y="254244"/>
                  </a:lnTo>
                  <a:lnTo>
                    <a:pt x="99071" y="269641"/>
                  </a:lnTo>
                  <a:lnTo>
                    <a:pt x="97826" y="276405"/>
                  </a:lnTo>
                  <a:lnTo>
                    <a:pt x="98182" y="278184"/>
                  </a:lnTo>
                  <a:lnTo>
                    <a:pt x="102940" y="288233"/>
                  </a:lnTo>
                  <a:lnTo>
                    <a:pt x="108765" y="294548"/>
                  </a:lnTo>
                  <a:lnTo>
                    <a:pt x="115791" y="296593"/>
                  </a:lnTo>
                  <a:lnTo>
                    <a:pt x="124151" y="293836"/>
                  </a:lnTo>
                  <a:lnTo>
                    <a:pt x="125573" y="293125"/>
                  </a:lnTo>
                  <a:lnTo>
                    <a:pt x="126996" y="292058"/>
                  </a:lnTo>
                  <a:lnTo>
                    <a:pt x="127352" y="290279"/>
                  </a:lnTo>
                  <a:lnTo>
                    <a:pt x="132333" y="282453"/>
                  </a:lnTo>
                  <a:lnTo>
                    <a:pt x="136601" y="272848"/>
                  </a:lnTo>
                  <a:lnTo>
                    <a:pt x="145584" y="261981"/>
                  </a:lnTo>
                  <a:lnTo>
                    <a:pt x="155099" y="247813"/>
                  </a:lnTo>
                  <a:lnTo>
                    <a:pt x="178934" y="186404"/>
                  </a:lnTo>
                  <a:lnTo>
                    <a:pt x="190023" y="144078"/>
                  </a:lnTo>
                  <a:lnTo>
                    <a:pt x="198743" y="93919"/>
                  </a:lnTo>
                  <a:lnTo>
                    <a:pt x="204547" y="39842"/>
                  </a:lnTo>
                  <a:lnTo>
                    <a:pt x="257323" y="50347"/>
                  </a:lnTo>
                  <a:lnTo>
                    <a:pt x="306092" y="56645"/>
                  </a:lnTo>
                  <a:lnTo>
                    <a:pt x="316248" y="56917"/>
                  </a:lnTo>
                  <a:lnTo>
                    <a:pt x="335652" y="55639"/>
                  </a:lnTo>
                  <a:lnTo>
                    <a:pt x="349019" y="52293"/>
                  </a:lnTo>
                  <a:lnTo>
                    <a:pt x="357118" y="47612"/>
                  </a:lnTo>
                  <a:lnTo>
                    <a:pt x="360714" y="42332"/>
                  </a:lnTo>
                  <a:lnTo>
                    <a:pt x="361070" y="38419"/>
                  </a:lnTo>
                  <a:lnTo>
                    <a:pt x="356089" y="37352"/>
                  </a:lnTo>
                  <a:lnTo>
                    <a:pt x="352888" y="37352"/>
                  </a:lnTo>
                  <a:lnTo>
                    <a:pt x="351465" y="36640"/>
                  </a:lnTo>
                  <a:lnTo>
                    <a:pt x="349331" y="36640"/>
                  </a:lnTo>
                  <a:lnTo>
                    <a:pt x="346207" y="39180"/>
                  </a:lnTo>
                  <a:lnTo>
                    <a:pt x="339815" y="40954"/>
                  </a:lnTo>
                  <a:lnTo>
                    <a:pt x="330621" y="41993"/>
                  </a:lnTo>
                  <a:lnTo>
                    <a:pt x="319093" y="42332"/>
                  </a:lnTo>
                  <a:lnTo>
                    <a:pt x="306598" y="42054"/>
                  </a:lnTo>
                  <a:lnTo>
                    <a:pt x="292769" y="41176"/>
                  </a:lnTo>
                  <a:lnTo>
                    <a:pt x="277872" y="39631"/>
                  </a:lnTo>
                  <a:lnTo>
                    <a:pt x="262176" y="37352"/>
                  </a:lnTo>
                  <a:lnTo>
                    <a:pt x="258974" y="36640"/>
                  </a:lnTo>
                  <a:lnTo>
                    <a:pt x="256840" y="36640"/>
                  </a:lnTo>
                  <a:lnTo>
                    <a:pt x="253638" y="35573"/>
                  </a:lnTo>
                  <a:lnTo>
                    <a:pt x="204547" y="26324"/>
                  </a:lnTo>
                  <a:lnTo>
                    <a:pt x="198238" y="19159"/>
                  </a:lnTo>
                  <a:lnTo>
                    <a:pt x="188761" y="12762"/>
                  </a:lnTo>
                  <a:lnTo>
                    <a:pt x="177483" y="8165"/>
                  </a:lnTo>
                  <a:lnTo>
                    <a:pt x="165772" y="6403"/>
                  </a:lnTo>
                  <a:lnTo>
                    <a:pt x="158301" y="6403"/>
                  </a:lnTo>
                  <a:lnTo>
                    <a:pt x="151186" y="8893"/>
                  </a:lnTo>
                  <a:lnTo>
                    <a:pt x="146918" y="15652"/>
                  </a:lnTo>
                  <a:lnTo>
                    <a:pt x="134467" y="13162"/>
                  </a:lnTo>
                  <a:lnTo>
                    <a:pt x="95336" y="6047"/>
                  </a:lnTo>
                  <a:lnTo>
                    <a:pt x="46462" y="444"/>
                  </a:lnTo>
                  <a:lnTo>
                    <a:pt x="33083" y="0"/>
                  </a:lnTo>
                  <a:close/>
                </a:path>
              </a:pathLst>
            </a:custGeom>
            <a:solidFill>
              <a:srgbClr val="7A13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18">
              <a:extLst>
                <a:ext uri="{FF2B5EF4-FFF2-40B4-BE49-F238E27FC236}">
                  <a16:creationId xmlns:a16="http://schemas.microsoft.com/office/drawing/2014/main" id="{C4F59838-940C-0D6A-6C0F-C39F0A5CC962}"/>
                </a:ext>
              </a:extLst>
            </p:cNvPr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70807" y="5541811"/>
              <a:ext cx="457118" cy="209171"/>
            </a:xfrm>
            <a:prstGeom prst="rect">
              <a:avLst/>
            </a:prstGeom>
          </p:spPr>
        </p:pic>
        <p:pic>
          <p:nvPicPr>
            <p:cNvPr id="9" name="object 19">
              <a:extLst>
                <a:ext uri="{FF2B5EF4-FFF2-40B4-BE49-F238E27FC236}">
                  <a16:creationId xmlns:a16="http://schemas.microsoft.com/office/drawing/2014/main" id="{0AE28F2F-C0CE-5C06-3389-81EC016A5E6F}"/>
                </a:ext>
              </a:extLst>
            </p:cNvPr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71780" y="5436519"/>
              <a:ext cx="2044762" cy="9137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97397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green coat&#10;&#10;Description automatically generated">
            <a:extLst>
              <a:ext uri="{FF2B5EF4-FFF2-40B4-BE49-F238E27FC236}">
                <a16:creationId xmlns:a16="http://schemas.microsoft.com/office/drawing/2014/main" id="{31EABFB4-8EA9-9E2E-A212-946CCCCE533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52AC3714-5666-7B96-CDA6-048688322546}"/>
              </a:ext>
            </a:extLst>
          </p:cNvPr>
          <p:cNvSpPr txBox="1"/>
          <p:nvPr/>
        </p:nvSpPr>
        <p:spPr>
          <a:xfrm>
            <a:off x="9144000" y="5486400"/>
            <a:ext cx="2362200" cy="11413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">
              <a:lnSpc>
                <a:spcPts val="2240"/>
              </a:lnSpc>
              <a:spcBef>
                <a:spcPts val="100"/>
              </a:spcBef>
            </a:pPr>
            <a:r>
              <a:rPr lang="lv-LV" sz="1900" b="1" cap="all" spc="55" dirty="0" err="1">
                <a:latin typeface="Calibri"/>
                <a:cs typeface="Calibri"/>
              </a:rPr>
              <a:t>Juste</a:t>
            </a:r>
            <a:r>
              <a:rPr lang="lv-LV" sz="1900" b="1" cap="all" spc="55" dirty="0">
                <a:latin typeface="Calibri"/>
                <a:cs typeface="Calibri"/>
              </a:rPr>
              <a:t> </a:t>
            </a:r>
            <a:r>
              <a:rPr lang="lv-LV" sz="1900" b="1" cap="all" spc="55" dirty="0" err="1">
                <a:latin typeface="Calibri"/>
                <a:cs typeface="Calibri"/>
              </a:rPr>
              <a:t>Dubļāne</a:t>
            </a:r>
            <a:r>
              <a:rPr lang="lv-LV" sz="1900" cap="all" spc="45" dirty="0">
                <a:latin typeface="Calibri"/>
                <a:cs typeface="Calibri"/>
              </a:rPr>
              <a:t>,</a:t>
            </a:r>
            <a:endParaRPr lang="lv-LV" sz="1900" cap="all" dirty="0">
              <a:latin typeface="Calibri"/>
              <a:cs typeface="Calibri"/>
            </a:endParaRPr>
          </a:p>
          <a:p>
            <a:pPr marL="12700">
              <a:lnSpc>
                <a:spcPts val="2200"/>
              </a:lnSpc>
            </a:pPr>
            <a:r>
              <a:rPr lang="sv-SE" sz="1900" spc="-15" dirty="0">
                <a:latin typeface="Calibri"/>
                <a:cs typeface="Calibri"/>
              </a:rPr>
              <a:t>Rīgas Dizaina un mākslas vidusskolas</a:t>
            </a:r>
          </a:p>
          <a:p>
            <a:pPr marL="12700">
              <a:lnSpc>
                <a:spcPts val="2200"/>
              </a:lnSpc>
            </a:pPr>
            <a:r>
              <a:rPr lang="sv-SE" sz="1900" spc="-15" dirty="0">
                <a:latin typeface="Calibri"/>
                <a:cs typeface="Calibri"/>
              </a:rPr>
              <a:t>1. kurss</a:t>
            </a:r>
            <a:endParaRPr lang="sv-SE" sz="19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47232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short hair&#10;&#10;Description automatically generated">
            <a:extLst>
              <a:ext uri="{FF2B5EF4-FFF2-40B4-BE49-F238E27FC236}">
                <a16:creationId xmlns:a16="http://schemas.microsoft.com/office/drawing/2014/main" id="{6BA3D257-31D6-7B14-6AB1-C25046F9DE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00637697-7723-B16A-0868-A8853CF38BCC}"/>
              </a:ext>
            </a:extLst>
          </p:cNvPr>
          <p:cNvSpPr txBox="1"/>
          <p:nvPr/>
        </p:nvSpPr>
        <p:spPr>
          <a:xfrm>
            <a:off x="8458200" y="5486400"/>
            <a:ext cx="3657600" cy="11413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">
              <a:lnSpc>
                <a:spcPts val="2240"/>
              </a:lnSpc>
              <a:spcBef>
                <a:spcPts val="100"/>
              </a:spcBef>
            </a:pPr>
            <a:r>
              <a:rPr lang="lv-LV" sz="1900" b="1" cap="all" spc="55" dirty="0">
                <a:latin typeface="Calibri"/>
                <a:cs typeface="Calibri"/>
              </a:rPr>
              <a:t>Gabriela </a:t>
            </a:r>
            <a:r>
              <a:rPr lang="lv-LV" sz="1900" b="1" cap="all" spc="55" dirty="0" err="1">
                <a:latin typeface="Calibri"/>
                <a:cs typeface="Calibri"/>
              </a:rPr>
              <a:t>Vagotiņa-Vagule</a:t>
            </a:r>
            <a:r>
              <a:rPr lang="lv-LV" sz="1900" cap="all" spc="45" dirty="0">
                <a:latin typeface="Calibri"/>
                <a:cs typeface="Calibri"/>
              </a:rPr>
              <a:t>,</a:t>
            </a:r>
            <a:endParaRPr lang="lv-LV" sz="1900" cap="all" dirty="0">
              <a:latin typeface="Calibri"/>
              <a:cs typeface="Calibri"/>
            </a:endParaRPr>
          </a:p>
          <a:p>
            <a:pPr marL="12700">
              <a:lnSpc>
                <a:spcPts val="2200"/>
              </a:lnSpc>
            </a:pPr>
            <a:r>
              <a:rPr lang="sv-SE" sz="1900" spc="-15" dirty="0">
                <a:latin typeface="Calibri"/>
                <a:cs typeface="Calibri"/>
              </a:rPr>
              <a:t>Liepājas Mūzikas, mākslas un dizaina vidusskolas</a:t>
            </a:r>
          </a:p>
          <a:p>
            <a:pPr marL="12700">
              <a:lnSpc>
                <a:spcPts val="2200"/>
              </a:lnSpc>
            </a:pPr>
            <a:r>
              <a:rPr lang="sv-SE" sz="1900" spc="-15" dirty="0">
                <a:latin typeface="Calibri"/>
                <a:cs typeface="Calibri"/>
              </a:rPr>
              <a:t>2. kurss</a:t>
            </a:r>
            <a:endParaRPr lang="sv-SE" sz="19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706670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ockey player in a red uniform&#10;&#10;Description automatically generated">
            <a:extLst>
              <a:ext uri="{FF2B5EF4-FFF2-40B4-BE49-F238E27FC236}">
                <a16:creationId xmlns:a16="http://schemas.microsoft.com/office/drawing/2014/main" id="{9DB737B4-08B2-D375-0E8B-1B745984DF1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EB782317-68BB-7151-5FBF-491529ECA7E9}"/>
              </a:ext>
            </a:extLst>
          </p:cNvPr>
          <p:cNvSpPr txBox="1"/>
          <p:nvPr/>
        </p:nvSpPr>
        <p:spPr>
          <a:xfrm>
            <a:off x="9144000" y="5770190"/>
            <a:ext cx="2819400" cy="859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">
              <a:lnSpc>
                <a:spcPts val="2240"/>
              </a:lnSpc>
              <a:spcBef>
                <a:spcPts val="100"/>
              </a:spcBef>
            </a:pPr>
            <a:r>
              <a:rPr lang="lv-LV" sz="1900" b="1" cap="all" spc="55" dirty="0">
                <a:latin typeface="Calibri"/>
                <a:cs typeface="Calibri"/>
              </a:rPr>
              <a:t>Evelina </a:t>
            </a:r>
            <a:r>
              <a:rPr lang="lv-LV" sz="1900" b="1" cap="all" spc="55" dirty="0" err="1">
                <a:latin typeface="Calibri"/>
                <a:cs typeface="Calibri"/>
              </a:rPr>
              <a:t>Cimbala</a:t>
            </a:r>
            <a:r>
              <a:rPr lang="lv-LV" sz="1900" cap="all" spc="45" dirty="0">
                <a:latin typeface="Calibri"/>
                <a:cs typeface="Calibri"/>
              </a:rPr>
              <a:t>,</a:t>
            </a:r>
            <a:endParaRPr lang="lv-LV" sz="1900" cap="all" dirty="0">
              <a:latin typeface="Calibri"/>
              <a:cs typeface="Calibri"/>
            </a:endParaRPr>
          </a:p>
          <a:p>
            <a:pPr marL="12700">
              <a:lnSpc>
                <a:spcPts val="2200"/>
              </a:lnSpc>
            </a:pPr>
            <a:r>
              <a:rPr lang="sv-SE" sz="1900" spc="-15" dirty="0">
                <a:latin typeface="Calibri"/>
                <a:cs typeface="Calibri"/>
              </a:rPr>
              <a:t>Ventspils 2. vidusskolas</a:t>
            </a:r>
          </a:p>
          <a:p>
            <a:pPr marL="12700">
              <a:lnSpc>
                <a:spcPts val="2200"/>
              </a:lnSpc>
            </a:pPr>
            <a:r>
              <a:rPr lang="sv-SE" sz="1900" spc="-15" dirty="0">
                <a:latin typeface="Calibri"/>
                <a:cs typeface="Calibri"/>
              </a:rPr>
              <a:t>10. klase</a:t>
            </a:r>
            <a:endParaRPr lang="sv-SE" sz="19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673821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blue suit&#10;&#10;Description automatically generated">
            <a:extLst>
              <a:ext uri="{FF2B5EF4-FFF2-40B4-BE49-F238E27FC236}">
                <a16:creationId xmlns:a16="http://schemas.microsoft.com/office/drawing/2014/main" id="{00A9A938-D303-5720-8765-78F4200877D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70903AE2-7350-B153-AA21-CC9A17F49579}"/>
              </a:ext>
            </a:extLst>
          </p:cNvPr>
          <p:cNvSpPr txBox="1"/>
          <p:nvPr/>
        </p:nvSpPr>
        <p:spPr>
          <a:xfrm>
            <a:off x="9144000" y="5486400"/>
            <a:ext cx="2743200" cy="11413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">
              <a:lnSpc>
                <a:spcPts val="2240"/>
              </a:lnSpc>
              <a:spcBef>
                <a:spcPts val="100"/>
              </a:spcBef>
            </a:pPr>
            <a:r>
              <a:rPr lang="lv-LV" sz="1900" b="1" cap="all" spc="55" dirty="0">
                <a:latin typeface="Calibri"/>
                <a:cs typeface="Calibri"/>
              </a:rPr>
              <a:t>Aleksis Rodrigo </a:t>
            </a:r>
            <a:r>
              <a:rPr lang="lv-LV" sz="1900" b="1" cap="all" spc="55" dirty="0" err="1">
                <a:latin typeface="Calibri"/>
                <a:cs typeface="Calibri"/>
              </a:rPr>
              <a:t>Lāčkalns</a:t>
            </a:r>
            <a:r>
              <a:rPr lang="lv-LV" sz="1900" cap="all" spc="45" dirty="0">
                <a:latin typeface="Calibri"/>
                <a:cs typeface="Calibri"/>
              </a:rPr>
              <a:t>,</a:t>
            </a:r>
            <a:endParaRPr lang="lv-LV" sz="1900" cap="all" dirty="0">
              <a:latin typeface="Calibri"/>
              <a:cs typeface="Calibri"/>
            </a:endParaRPr>
          </a:p>
          <a:p>
            <a:pPr marL="12700">
              <a:lnSpc>
                <a:spcPts val="2200"/>
              </a:lnSpc>
            </a:pPr>
            <a:r>
              <a:rPr lang="sv-SE" sz="1900" spc="-15" dirty="0">
                <a:latin typeface="Calibri"/>
                <a:cs typeface="Calibri"/>
              </a:rPr>
              <a:t>Mērsraga vidusskolas</a:t>
            </a:r>
          </a:p>
          <a:p>
            <a:pPr marL="12700">
              <a:lnSpc>
                <a:spcPts val="2200"/>
              </a:lnSpc>
            </a:pPr>
            <a:r>
              <a:rPr lang="sv-SE" sz="1900" spc="-15" dirty="0">
                <a:latin typeface="Calibri"/>
                <a:cs typeface="Calibri"/>
              </a:rPr>
              <a:t>11. klase</a:t>
            </a:r>
            <a:endParaRPr lang="sv-SE" sz="19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49641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ainting of a group of white pillars&#10;&#10;Description automatically generated">
            <a:extLst>
              <a:ext uri="{FF2B5EF4-FFF2-40B4-BE49-F238E27FC236}">
                <a16:creationId xmlns:a16="http://schemas.microsoft.com/office/drawing/2014/main" id="{84BD517E-2E95-D67F-C262-345E26BA5D2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2710B4B4-2C2F-2157-CB19-85DB503F7AC6}"/>
              </a:ext>
            </a:extLst>
          </p:cNvPr>
          <p:cNvSpPr txBox="1"/>
          <p:nvPr/>
        </p:nvSpPr>
        <p:spPr>
          <a:xfrm>
            <a:off x="8458200" y="5770190"/>
            <a:ext cx="3276600" cy="859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">
              <a:lnSpc>
                <a:spcPts val="2240"/>
              </a:lnSpc>
              <a:spcBef>
                <a:spcPts val="100"/>
              </a:spcBef>
            </a:pPr>
            <a:r>
              <a:rPr lang="lv-LV" sz="1900" b="1" cap="all" spc="55" dirty="0">
                <a:latin typeface="Calibri"/>
                <a:cs typeface="Calibri"/>
              </a:rPr>
              <a:t>Elizabete Anna </a:t>
            </a:r>
            <a:r>
              <a:rPr lang="lv-LV" sz="1900" b="1" cap="all" spc="55" dirty="0" err="1">
                <a:latin typeface="Calibri"/>
                <a:cs typeface="Calibri"/>
              </a:rPr>
              <a:t>Alsberga</a:t>
            </a:r>
            <a:r>
              <a:rPr lang="lv-LV" sz="1900" cap="all" spc="45" dirty="0">
                <a:latin typeface="Calibri"/>
                <a:cs typeface="Calibri"/>
              </a:rPr>
              <a:t>,</a:t>
            </a:r>
            <a:endParaRPr lang="lv-LV" sz="1900" cap="all" dirty="0">
              <a:latin typeface="Calibri"/>
              <a:cs typeface="Calibri"/>
            </a:endParaRPr>
          </a:p>
          <a:p>
            <a:pPr marL="12700">
              <a:lnSpc>
                <a:spcPts val="2200"/>
              </a:lnSpc>
            </a:pPr>
            <a:r>
              <a:rPr lang="lv-LV" sz="1900" spc="-15" dirty="0">
                <a:latin typeface="Calibri"/>
                <a:cs typeface="Calibri"/>
              </a:rPr>
              <a:t>Talsu Valsts ģimnāzijas</a:t>
            </a:r>
          </a:p>
          <a:p>
            <a:pPr marL="12700">
              <a:lnSpc>
                <a:spcPts val="2200"/>
              </a:lnSpc>
            </a:pPr>
            <a:r>
              <a:rPr lang="lv-LV" sz="1900" spc="-15" dirty="0">
                <a:latin typeface="Calibri"/>
                <a:cs typeface="Calibri"/>
              </a:rPr>
              <a:t>2.c klase</a:t>
            </a:r>
            <a:endParaRPr lang="sv-SE" sz="19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697813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rawing of a person&#10;&#10;Description automatically generated">
            <a:extLst>
              <a:ext uri="{FF2B5EF4-FFF2-40B4-BE49-F238E27FC236}">
                <a16:creationId xmlns:a16="http://schemas.microsoft.com/office/drawing/2014/main" id="{CA52A741-28EC-22EF-BD40-539C4946962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E585E89C-F83D-6D91-5CE4-16EC4A69F42E}"/>
              </a:ext>
            </a:extLst>
          </p:cNvPr>
          <p:cNvSpPr txBox="1"/>
          <p:nvPr/>
        </p:nvSpPr>
        <p:spPr>
          <a:xfrm>
            <a:off x="8458200" y="5770190"/>
            <a:ext cx="3581400" cy="859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">
              <a:lnSpc>
                <a:spcPts val="2240"/>
              </a:lnSpc>
              <a:spcBef>
                <a:spcPts val="100"/>
              </a:spcBef>
            </a:pPr>
            <a:r>
              <a:rPr lang="lv-LV" sz="1900" b="1" cap="all" spc="55" dirty="0">
                <a:latin typeface="Calibri"/>
                <a:cs typeface="Calibri"/>
              </a:rPr>
              <a:t>Elīna </a:t>
            </a:r>
            <a:r>
              <a:rPr lang="lv-LV" sz="1900" b="1" cap="all" spc="55" dirty="0" err="1">
                <a:latin typeface="Calibri"/>
                <a:cs typeface="Calibri"/>
              </a:rPr>
              <a:t>Rebeka</a:t>
            </a:r>
            <a:r>
              <a:rPr lang="lv-LV" sz="1900" b="1" cap="all" spc="55" dirty="0">
                <a:latin typeface="Calibri"/>
                <a:cs typeface="Calibri"/>
              </a:rPr>
              <a:t> Mieriņa</a:t>
            </a:r>
            <a:r>
              <a:rPr lang="lv-LV" sz="1900" cap="all" spc="45" dirty="0">
                <a:latin typeface="Calibri"/>
                <a:cs typeface="Calibri"/>
              </a:rPr>
              <a:t>,</a:t>
            </a:r>
            <a:endParaRPr lang="lv-LV" sz="1900" cap="all" dirty="0">
              <a:latin typeface="Calibri"/>
              <a:cs typeface="Calibri"/>
            </a:endParaRPr>
          </a:p>
          <a:p>
            <a:pPr marL="12700">
              <a:lnSpc>
                <a:spcPts val="2200"/>
              </a:lnSpc>
            </a:pPr>
            <a:r>
              <a:rPr lang="sv-SE" sz="1900" spc="-15" dirty="0">
                <a:latin typeface="Calibri"/>
                <a:cs typeface="Calibri"/>
              </a:rPr>
              <a:t>Rīgas Dizaina un mākslas vidusskolas</a:t>
            </a:r>
          </a:p>
          <a:p>
            <a:pPr marL="12700">
              <a:lnSpc>
                <a:spcPts val="2200"/>
              </a:lnSpc>
            </a:pPr>
            <a:r>
              <a:rPr lang="sv-SE" sz="1900" spc="-15" dirty="0">
                <a:latin typeface="Calibri"/>
                <a:cs typeface="Calibri"/>
              </a:rPr>
              <a:t>1. kurss</a:t>
            </a:r>
            <a:endParaRPr lang="sv-SE" sz="19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941213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child reading a book&#10;&#10;Description automatically generated">
            <a:extLst>
              <a:ext uri="{FF2B5EF4-FFF2-40B4-BE49-F238E27FC236}">
                <a16:creationId xmlns:a16="http://schemas.microsoft.com/office/drawing/2014/main" id="{BDC28AAA-B4F9-8B82-66E2-A5404FC6D84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A6D5D8B1-1BA9-80CD-C6CE-065B88A9F8D4}"/>
              </a:ext>
            </a:extLst>
          </p:cNvPr>
          <p:cNvSpPr txBox="1"/>
          <p:nvPr/>
        </p:nvSpPr>
        <p:spPr>
          <a:xfrm>
            <a:off x="9144000" y="5770190"/>
            <a:ext cx="3276600" cy="859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">
              <a:lnSpc>
                <a:spcPts val="2240"/>
              </a:lnSpc>
              <a:spcBef>
                <a:spcPts val="100"/>
              </a:spcBef>
            </a:pPr>
            <a:r>
              <a:rPr lang="lv-LV" sz="1900" b="1" cap="all" spc="55" dirty="0">
                <a:latin typeface="Calibri"/>
                <a:cs typeface="Calibri"/>
              </a:rPr>
              <a:t>Elīza Daniela Dzene</a:t>
            </a:r>
            <a:r>
              <a:rPr lang="lv-LV" sz="1900" cap="all" spc="45" dirty="0">
                <a:latin typeface="Calibri"/>
                <a:cs typeface="Calibri"/>
              </a:rPr>
              <a:t>,</a:t>
            </a:r>
            <a:endParaRPr lang="lv-LV" sz="1900" cap="all" dirty="0">
              <a:latin typeface="Calibri"/>
              <a:cs typeface="Calibri"/>
            </a:endParaRPr>
          </a:p>
          <a:p>
            <a:pPr marL="12700">
              <a:lnSpc>
                <a:spcPts val="2200"/>
              </a:lnSpc>
            </a:pPr>
            <a:r>
              <a:rPr lang="lv-LV" sz="1900" spc="-15" dirty="0" err="1">
                <a:latin typeface="Calibri"/>
                <a:cs typeface="Calibri"/>
              </a:rPr>
              <a:t>Jaņa</a:t>
            </a:r>
            <a:r>
              <a:rPr lang="lv-LV" sz="1900" spc="-15" dirty="0">
                <a:latin typeface="Calibri"/>
                <a:cs typeface="Calibri"/>
              </a:rPr>
              <a:t> Rozentāla Mākslas skolas</a:t>
            </a:r>
          </a:p>
          <a:p>
            <a:pPr marL="12700">
              <a:lnSpc>
                <a:spcPts val="2200"/>
              </a:lnSpc>
            </a:pPr>
            <a:r>
              <a:rPr lang="lv-LV" sz="1900" spc="-15" dirty="0">
                <a:latin typeface="Calibri"/>
                <a:cs typeface="Calibri"/>
              </a:rPr>
              <a:t>1. kurss</a:t>
            </a:r>
            <a:endParaRPr lang="sv-SE" sz="19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08979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nting of a person holding a person&#10;&#10;Description automatically generated">
            <a:extLst>
              <a:ext uri="{FF2B5EF4-FFF2-40B4-BE49-F238E27FC236}">
                <a16:creationId xmlns:a16="http://schemas.microsoft.com/office/drawing/2014/main" id="{3A0118D6-B132-0BA5-2E8A-F12052EF0B9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C528F2BB-78AC-1315-5451-6ED72386514E}"/>
              </a:ext>
            </a:extLst>
          </p:cNvPr>
          <p:cNvSpPr txBox="1"/>
          <p:nvPr/>
        </p:nvSpPr>
        <p:spPr>
          <a:xfrm>
            <a:off x="9144000" y="5486400"/>
            <a:ext cx="2286000" cy="11413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">
              <a:lnSpc>
                <a:spcPts val="2240"/>
              </a:lnSpc>
              <a:spcBef>
                <a:spcPts val="100"/>
              </a:spcBef>
            </a:pPr>
            <a:r>
              <a:rPr lang="lv-LV" sz="1900" b="1" cap="all" spc="55" dirty="0">
                <a:latin typeface="Calibri"/>
                <a:cs typeface="Calibri"/>
              </a:rPr>
              <a:t>Evija Feldmane</a:t>
            </a:r>
            <a:r>
              <a:rPr lang="lv-LV" sz="1900" cap="all" spc="45" dirty="0">
                <a:latin typeface="Calibri"/>
                <a:cs typeface="Calibri"/>
              </a:rPr>
              <a:t>,</a:t>
            </a:r>
            <a:endParaRPr lang="lv-LV" sz="1900" cap="all" dirty="0">
              <a:latin typeface="Calibri"/>
              <a:cs typeface="Calibri"/>
            </a:endParaRPr>
          </a:p>
          <a:p>
            <a:pPr marL="12700">
              <a:lnSpc>
                <a:spcPts val="2200"/>
              </a:lnSpc>
            </a:pPr>
            <a:r>
              <a:rPr lang="sv-SE" sz="1900" spc="-15" dirty="0">
                <a:latin typeface="Calibri"/>
                <a:cs typeface="Calibri"/>
              </a:rPr>
              <a:t>Rīgas Dizaina un mākslas vidusskolas</a:t>
            </a:r>
          </a:p>
          <a:p>
            <a:pPr marL="12700">
              <a:lnSpc>
                <a:spcPts val="2200"/>
              </a:lnSpc>
            </a:pPr>
            <a:r>
              <a:rPr lang="sv-SE" sz="1900" spc="-15" dirty="0">
                <a:latin typeface="Calibri"/>
                <a:cs typeface="Calibri"/>
              </a:rPr>
              <a:t>1. kurss</a:t>
            </a:r>
            <a:endParaRPr lang="sv-SE" sz="19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547832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with short hair&#10;&#10;Description automatically generated">
            <a:extLst>
              <a:ext uri="{FF2B5EF4-FFF2-40B4-BE49-F238E27FC236}">
                <a16:creationId xmlns:a16="http://schemas.microsoft.com/office/drawing/2014/main" id="{D597C8CD-410F-6C57-9C84-050F59F1D3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35F3B188-DD52-005F-E654-565620A2E1E5}"/>
              </a:ext>
            </a:extLst>
          </p:cNvPr>
          <p:cNvSpPr txBox="1"/>
          <p:nvPr/>
        </p:nvSpPr>
        <p:spPr>
          <a:xfrm>
            <a:off x="8534400" y="5770190"/>
            <a:ext cx="3276600" cy="859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">
              <a:lnSpc>
                <a:spcPts val="2240"/>
              </a:lnSpc>
              <a:spcBef>
                <a:spcPts val="100"/>
              </a:spcBef>
            </a:pPr>
            <a:r>
              <a:rPr lang="lv-LV" sz="1900" b="1" cap="all" spc="55" dirty="0">
                <a:latin typeface="Calibri"/>
                <a:cs typeface="Calibri"/>
              </a:rPr>
              <a:t>Justīne Klints</a:t>
            </a:r>
            <a:r>
              <a:rPr lang="lv-LV" sz="1900" cap="all" spc="45" dirty="0">
                <a:latin typeface="Calibri"/>
                <a:cs typeface="Calibri"/>
              </a:rPr>
              <a:t>,</a:t>
            </a:r>
            <a:endParaRPr lang="lv-LV" sz="1900" cap="all" dirty="0">
              <a:latin typeface="Calibri"/>
              <a:cs typeface="Calibri"/>
            </a:endParaRPr>
          </a:p>
          <a:p>
            <a:pPr marL="12700">
              <a:lnSpc>
                <a:spcPts val="2200"/>
              </a:lnSpc>
            </a:pPr>
            <a:r>
              <a:rPr lang="sv-SE" sz="1900" spc="-15" dirty="0">
                <a:latin typeface="Calibri"/>
                <a:cs typeface="Calibri"/>
              </a:rPr>
              <a:t>Madlienas vidusskolas</a:t>
            </a:r>
          </a:p>
          <a:p>
            <a:pPr marL="12700">
              <a:lnSpc>
                <a:spcPts val="2200"/>
              </a:lnSpc>
            </a:pPr>
            <a:r>
              <a:rPr lang="sv-SE" sz="1900" spc="-15" dirty="0">
                <a:latin typeface="Calibri"/>
                <a:cs typeface="Calibri"/>
              </a:rPr>
              <a:t>11. klase</a:t>
            </a:r>
            <a:endParaRPr lang="sv-SE" sz="19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239346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people in white robes&#10;&#10;Description automatically generated">
            <a:extLst>
              <a:ext uri="{FF2B5EF4-FFF2-40B4-BE49-F238E27FC236}">
                <a16:creationId xmlns:a16="http://schemas.microsoft.com/office/drawing/2014/main" id="{B45AAE7F-FF95-62DC-B8A5-F823FD0354A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96BCE7DD-42A1-86B5-2473-D7E504818DAE}"/>
              </a:ext>
            </a:extLst>
          </p:cNvPr>
          <p:cNvSpPr txBox="1"/>
          <p:nvPr/>
        </p:nvSpPr>
        <p:spPr>
          <a:xfrm>
            <a:off x="8458200" y="5486400"/>
            <a:ext cx="3276600" cy="11413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">
              <a:lnSpc>
                <a:spcPts val="2240"/>
              </a:lnSpc>
              <a:spcBef>
                <a:spcPts val="100"/>
              </a:spcBef>
            </a:pPr>
            <a:r>
              <a:rPr lang="lv-LV" sz="1900" b="1" cap="all" spc="55" dirty="0">
                <a:latin typeface="Calibri"/>
                <a:cs typeface="Calibri"/>
              </a:rPr>
              <a:t>Ksenija </a:t>
            </a:r>
            <a:r>
              <a:rPr lang="lv-LV" sz="1900" b="1" cap="all" spc="55" dirty="0" err="1">
                <a:latin typeface="Calibri"/>
                <a:cs typeface="Calibri"/>
              </a:rPr>
              <a:t>Harlamova</a:t>
            </a:r>
            <a:r>
              <a:rPr lang="lv-LV" sz="1900" cap="all" spc="45" dirty="0">
                <a:latin typeface="Calibri"/>
                <a:cs typeface="Calibri"/>
              </a:rPr>
              <a:t>,</a:t>
            </a:r>
            <a:endParaRPr lang="lv-LV" sz="1900" cap="all" dirty="0">
              <a:latin typeface="Calibri"/>
              <a:cs typeface="Calibri"/>
            </a:endParaRPr>
          </a:p>
          <a:p>
            <a:pPr marL="12700">
              <a:lnSpc>
                <a:spcPts val="2200"/>
              </a:lnSpc>
            </a:pPr>
            <a:r>
              <a:rPr lang="sv-SE" sz="1900" spc="-15" dirty="0">
                <a:latin typeface="Calibri"/>
                <a:cs typeface="Calibri"/>
              </a:rPr>
              <a:t>Daugavpils </a:t>
            </a:r>
            <a:r>
              <a:rPr lang="sv-SE" sz="1900" spc="-15" dirty="0" err="1">
                <a:latin typeface="Calibri"/>
                <a:cs typeface="Calibri"/>
              </a:rPr>
              <a:t>valstspilsētas</a:t>
            </a:r>
            <a:r>
              <a:rPr lang="sv-SE" sz="1900" spc="-15" dirty="0">
                <a:latin typeface="Calibri"/>
                <a:cs typeface="Calibri"/>
              </a:rPr>
              <a:t> </a:t>
            </a:r>
            <a:r>
              <a:rPr lang="sv-SE" sz="1900" spc="-15" dirty="0" err="1">
                <a:latin typeface="Calibri"/>
                <a:cs typeface="Calibri"/>
              </a:rPr>
              <a:t>vidusskolas</a:t>
            </a:r>
            <a:endParaRPr lang="sv-SE" sz="1900" spc="-15" dirty="0">
              <a:latin typeface="Calibri"/>
              <a:cs typeface="Calibri"/>
            </a:endParaRPr>
          </a:p>
          <a:p>
            <a:pPr marL="12700">
              <a:lnSpc>
                <a:spcPts val="2200"/>
              </a:lnSpc>
            </a:pPr>
            <a:r>
              <a:rPr lang="sv-SE" sz="1900" spc="-15" dirty="0">
                <a:latin typeface="Calibri"/>
                <a:cs typeface="Calibri"/>
              </a:rPr>
              <a:t>9.a klase</a:t>
            </a:r>
            <a:endParaRPr lang="sv-SE" sz="19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849287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basketball players&#10;&#10;Description automatically generated">
            <a:extLst>
              <a:ext uri="{FF2B5EF4-FFF2-40B4-BE49-F238E27FC236}">
                <a16:creationId xmlns:a16="http://schemas.microsoft.com/office/drawing/2014/main" id="{DB1C9414-937B-D2D0-68EE-73A62E86CA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82AE7862-9986-9F34-D204-2AECED7FF6E0}"/>
              </a:ext>
            </a:extLst>
          </p:cNvPr>
          <p:cNvSpPr txBox="1"/>
          <p:nvPr/>
        </p:nvSpPr>
        <p:spPr>
          <a:xfrm>
            <a:off x="9144000" y="5770190"/>
            <a:ext cx="2895600" cy="859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">
              <a:lnSpc>
                <a:spcPts val="2240"/>
              </a:lnSpc>
              <a:spcBef>
                <a:spcPts val="100"/>
              </a:spcBef>
            </a:pPr>
            <a:r>
              <a:rPr lang="lv-LV" sz="1900" b="1" cap="all" spc="55" dirty="0">
                <a:latin typeface="Calibri"/>
                <a:cs typeface="Calibri"/>
              </a:rPr>
              <a:t>Marks </a:t>
            </a:r>
            <a:r>
              <a:rPr lang="lv-LV" sz="1900" b="1" cap="all" spc="55" dirty="0" err="1">
                <a:latin typeface="Calibri"/>
                <a:cs typeface="Calibri"/>
              </a:rPr>
              <a:t>Anufrijevs</a:t>
            </a:r>
            <a:r>
              <a:rPr lang="lv-LV" sz="1900" cap="all" spc="45" dirty="0">
                <a:latin typeface="Calibri"/>
                <a:cs typeface="Calibri"/>
              </a:rPr>
              <a:t>,</a:t>
            </a:r>
            <a:endParaRPr lang="lv-LV" sz="1900" cap="all" dirty="0">
              <a:latin typeface="Calibri"/>
              <a:cs typeface="Calibri"/>
            </a:endParaRPr>
          </a:p>
          <a:p>
            <a:pPr marL="12700">
              <a:lnSpc>
                <a:spcPts val="2200"/>
              </a:lnSpc>
            </a:pPr>
            <a:r>
              <a:rPr lang="sv-SE" sz="1900" spc="-15" dirty="0">
                <a:latin typeface="Calibri"/>
                <a:cs typeface="Calibri"/>
              </a:rPr>
              <a:t>Ogres tehnikuma</a:t>
            </a:r>
          </a:p>
          <a:p>
            <a:pPr marL="12700">
              <a:lnSpc>
                <a:spcPts val="2200"/>
              </a:lnSpc>
            </a:pPr>
            <a:r>
              <a:rPr lang="sv-SE" sz="1900" spc="-15" dirty="0">
                <a:latin typeface="Calibri"/>
                <a:cs typeface="Calibri"/>
              </a:rPr>
              <a:t>2. kurss</a:t>
            </a:r>
            <a:endParaRPr lang="sv-SE" sz="19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342267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erson&#10;&#10;Description automatically generated">
            <a:extLst>
              <a:ext uri="{FF2B5EF4-FFF2-40B4-BE49-F238E27FC236}">
                <a16:creationId xmlns:a16="http://schemas.microsoft.com/office/drawing/2014/main" id="{54930BCC-2023-5369-7E11-C34E4FAD9F9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75FCEDD3-6C7E-E20A-730A-54C0D41B92A8}"/>
              </a:ext>
            </a:extLst>
          </p:cNvPr>
          <p:cNvSpPr txBox="1"/>
          <p:nvPr/>
        </p:nvSpPr>
        <p:spPr>
          <a:xfrm>
            <a:off x="8458200" y="5770190"/>
            <a:ext cx="3276600" cy="859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">
              <a:lnSpc>
                <a:spcPts val="2240"/>
              </a:lnSpc>
              <a:spcBef>
                <a:spcPts val="100"/>
              </a:spcBef>
            </a:pPr>
            <a:r>
              <a:rPr lang="lv-LV" sz="1900" b="1" cap="all" spc="55" dirty="0">
                <a:latin typeface="Calibri"/>
                <a:cs typeface="Calibri"/>
              </a:rPr>
              <a:t>Milāna Veikša</a:t>
            </a:r>
            <a:r>
              <a:rPr lang="lv-LV" sz="1900" cap="all" spc="45" dirty="0">
                <a:latin typeface="Calibri"/>
                <a:cs typeface="Calibri"/>
              </a:rPr>
              <a:t>,</a:t>
            </a:r>
            <a:endParaRPr lang="lv-LV" sz="1900" cap="all" dirty="0">
              <a:latin typeface="Calibri"/>
              <a:cs typeface="Calibri"/>
            </a:endParaRPr>
          </a:p>
          <a:p>
            <a:pPr marL="12700">
              <a:lnSpc>
                <a:spcPts val="2200"/>
              </a:lnSpc>
            </a:pPr>
            <a:r>
              <a:rPr lang="sv-SE" sz="1900" spc="-15" dirty="0">
                <a:latin typeface="Calibri"/>
                <a:cs typeface="Calibri"/>
              </a:rPr>
              <a:t>Ventspils 2. vidusskolas</a:t>
            </a:r>
          </a:p>
          <a:p>
            <a:pPr marL="12700">
              <a:lnSpc>
                <a:spcPts val="2200"/>
              </a:lnSpc>
            </a:pPr>
            <a:r>
              <a:rPr lang="sv-SE" sz="1900" spc="-15" dirty="0">
                <a:latin typeface="Calibri"/>
                <a:cs typeface="Calibri"/>
              </a:rPr>
              <a:t>10. klase</a:t>
            </a:r>
            <a:endParaRPr lang="sv-SE" sz="19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997323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ge of a paper with text and a drawing of a person and a child&#10;&#10;Description automatically generated">
            <a:extLst>
              <a:ext uri="{FF2B5EF4-FFF2-40B4-BE49-F238E27FC236}">
                <a16:creationId xmlns:a16="http://schemas.microsoft.com/office/drawing/2014/main" id="{FF9D1697-8A2B-8FDC-B140-09CFD12B53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0E0F402A-18F0-5316-3F86-57373518CDA5}"/>
              </a:ext>
            </a:extLst>
          </p:cNvPr>
          <p:cNvSpPr txBox="1"/>
          <p:nvPr/>
        </p:nvSpPr>
        <p:spPr>
          <a:xfrm>
            <a:off x="9144000" y="5770190"/>
            <a:ext cx="2819400" cy="859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">
              <a:lnSpc>
                <a:spcPts val="2240"/>
              </a:lnSpc>
              <a:spcBef>
                <a:spcPts val="100"/>
              </a:spcBef>
            </a:pPr>
            <a:r>
              <a:rPr lang="lv-LV" sz="1900" b="1" cap="all" spc="55" dirty="0">
                <a:latin typeface="Calibri"/>
                <a:cs typeface="Calibri"/>
              </a:rPr>
              <a:t>Patrīcija Kreišmane</a:t>
            </a:r>
            <a:r>
              <a:rPr lang="lv-LV" sz="1900" cap="all" spc="45" dirty="0">
                <a:latin typeface="Calibri"/>
                <a:cs typeface="Calibri"/>
              </a:rPr>
              <a:t>,</a:t>
            </a:r>
            <a:endParaRPr lang="lv-LV" sz="1900" cap="all" dirty="0">
              <a:latin typeface="Calibri"/>
              <a:cs typeface="Calibri"/>
            </a:endParaRPr>
          </a:p>
          <a:p>
            <a:pPr marL="12700">
              <a:lnSpc>
                <a:spcPts val="2200"/>
              </a:lnSpc>
            </a:pPr>
            <a:r>
              <a:rPr lang="sv-SE" sz="1900" spc="-15" dirty="0">
                <a:latin typeface="Calibri"/>
                <a:cs typeface="Calibri"/>
              </a:rPr>
              <a:t>Babītes vidusskolas</a:t>
            </a:r>
          </a:p>
          <a:p>
            <a:pPr marL="12700">
              <a:lnSpc>
                <a:spcPts val="2200"/>
              </a:lnSpc>
            </a:pPr>
            <a:r>
              <a:rPr lang="sv-SE" sz="1900" spc="-15" dirty="0">
                <a:latin typeface="Calibri"/>
                <a:cs typeface="Calibri"/>
              </a:rPr>
              <a:t>10.c klase</a:t>
            </a:r>
            <a:endParaRPr lang="sv-SE" sz="19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990764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erson&#10;&#10;Description automatically generated">
            <a:extLst>
              <a:ext uri="{FF2B5EF4-FFF2-40B4-BE49-F238E27FC236}">
                <a16:creationId xmlns:a16="http://schemas.microsoft.com/office/drawing/2014/main" id="{8780FD85-CD9B-E3C5-C02F-CC851653BE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7B5A643E-5F1A-B4AB-85F2-BC13D44DD7C4}"/>
              </a:ext>
            </a:extLst>
          </p:cNvPr>
          <p:cNvSpPr txBox="1"/>
          <p:nvPr/>
        </p:nvSpPr>
        <p:spPr>
          <a:xfrm>
            <a:off x="9144000" y="5486400"/>
            <a:ext cx="3276600" cy="11413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">
              <a:lnSpc>
                <a:spcPts val="2240"/>
              </a:lnSpc>
              <a:spcBef>
                <a:spcPts val="100"/>
              </a:spcBef>
            </a:pPr>
            <a:r>
              <a:rPr lang="lv-LV" sz="1900" b="1" cap="all" spc="55" dirty="0">
                <a:latin typeface="Calibri"/>
                <a:cs typeface="Calibri"/>
              </a:rPr>
              <a:t>Veronika </a:t>
            </a:r>
            <a:r>
              <a:rPr lang="lv-LV" sz="1900" b="1" cap="all" spc="55" dirty="0" err="1">
                <a:latin typeface="Calibri"/>
                <a:cs typeface="Calibri"/>
              </a:rPr>
              <a:t>Kulačkovska</a:t>
            </a:r>
            <a:r>
              <a:rPr lang="lv-LV" sz="1900" cap="all" spc="45" dirty="0">
                <a:latin typeface="Calibri"/>
                <a:cs typeface="Calibri"/>
              </a:rPr>
              <a:t>,</a:t>
            </a:r>
            <a:endParaRPr lang="lv-LV" sz="1900" cap="all" dirty="0">
              <a:latin typeface="Calibri"/>
              <a:cs typeface="Calibri"/>
            </a:endParaRPr>
          </a:p>
          <a:p>
            <a:pPr marL="12700">
              <a:lnSpc>
                <a:spcPts val="2200"/>
              </a:lnSpc>
            </a:pPr>
            <a:r>
              <a:rPr lang="sv-SE" sz="1900" spc="-15" dirty="0">
                <a:latin typeface="Calibri"/>
                <a:cs typeface="Calibri"/>
              </a:rPr>
              <a:t>Rīgas Dizaina un mākslas vidusskolas</a:t>
            </a:r>
          </a:p>
          <a:p>
            <a:pPr marL="12700">
              <a:lnSpc>
                <a:spcPts val="2200"/>
              </a:lnSpc>
            </a:pPr>
            <a:r>
              <a:rPr lang="sv-SE" sz="1900" spc="-15" dirty="0">
                <a:latin typeface="Calibri"/>
                <a:cs typeface="Calibri"/>
              </a:rPr>
              <a:t>1. kurss</a:t>
            </a:r>
            <a:endParaRPr lang="sv-SE" sz="19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31812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rawing of a person with a thought bubble above her head&#10;&#10;Description automatically generated">
            <a:extLst>
              <a:ext uri="{FF2B5EF4-FFF2-40B4-BE49-F238E27FC236}">
                <a16:creationId xmlns:a16="http://schemas.microsoft.com/office/drawing/2014/main" id="{0578BAA3-E87A-739D-C9D7-5DBEDEBC504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38231128-15BF-37DB-04B8-883FFE356760}"/>
              </a:ext>
            </a:extLst>
          </p:cNvPr>
          <p:cNvSpPr txBox="1"/>
          <p:nvPr/>
        </p:nvSpPr>
        <p:spPr>
          <a:xfrm>
            <a:off x="8458200" y="5770190"/>
            <a:ext cx="3276600" cy="859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">
              <a:lnSpc>
                <a:spcPts val="2240"/>
              </a:lnSpc>
              <a:spcBef>
                <a:spcPts val="100"/>
              </a:spcBef>
            </a:pPr>
            <a:r>
              <a:rPr lang="lv-LV" sz="1900" b="1" cap="all" spc="55" dirty="0">
                <a:latin typeface="Calibri"/>
                <a:cs typeface="Calibri"/>
              </a:rPr>
              <a:t>Adele </a:t>
            </a:r>
            <a:r>
              <a:rPr lang="lv-LV" sz="1900" b="1" cap="all" spc="55" dirty="0" err="1">
                <a:latin typeface="Calibri"/>
                <a:cs typeface="Calibri"/>
              </a:rPr>
              <a:t>Bileskalne</a:t>
            </a:r>
            <a:r>
              <a:rPr lang="lv-LV" sz="1900" cap="all" spc="45" dirty="0">
                <a:latin typeface="Calibri"/>
                <a:cs typeface="Calibri"/>
              </a:rPr>
              <a:t>,</a:t>
            </a:r>
            <a:endParaRPr lang="lv-LV" sz="1900" cap="all" dirty="0">
              <a:latin typeface="Calibri"/>
              <a:cs typeface="Calibri"/>
            </a:endParaRPr>
          </a:p>
          <a:p>
            <a:pPr marL="12700">
              <a:lnSpc>
                <a:spcPts val="2200"/>
              </a:lnSpc>
            </a:pPr>
            <a:r>
              <a:rPr lang="sv-SE" sz="1900" spc="-15" dirty="0">
                <a:latin typeface="Calibri"/>
                <a:cs typeface="Calibri"/>
              </a:rPr>
              <a:t>Mārupes pamatskolas</a:t>
            </a:r>
          </a:p>
          <a:p>
            <a:pPr marL="12700">
              <a:lnSpc>
                <a:spcPts val="2200"/>
              </a:lnSpc>
            </a:pPr>
            <a:r>
              <a:rPr lang="sv-SE" sz="1900" spc="-15" dirty="0">
                <a:latin typeface="Calibri"/>
                <a:cs typeface="Calibri"/>
              </a:rPr>
              <a:t>4.b klase</a:t>
            </a:r>
            <a:endParaRPr lang="sv-SE" sz="19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00499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's drawing of a doctor&#10;&#10;Description automatically generated">
            <a:extLst>
              <a:ext uri="{FF2B5EF4-FFF2-40B4-BE49-F238E27FC236}">
                <a16:creationId xmlns:a16="http://schemas.microsoft.com/office/drawing/2014/main" id="{0A85AF5B-BD2D-4CE1-960A-78AB0A03CA1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E2398714-1A4F-F18A-5374-4A08EF6E125F}"/>
              </a:ext>
            </a:extLst>
          </p:cNvPr>
          <p:cNvSpPr txBox="1"/>
          <p:nvPr/>
        </p:nvSpPr>
        <p:spPr>
          <a:xfrm>
            <a:off x="8458200" y="5770190"/>
            <a:ext cx="3276600" cy="859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">
              <a:lnSpc>
                <a:spcPts val="2240"/>
              </a:lnSpc>
              <a:spcBef>
                <a:spcPts val="100"/>
              </a:spcBef>
            </a:pPr>
            <a:r>
              <a:rPr lang="lv-LV" sz="1900" b="1" cap="all" spc="55" dirty="0">
                <a:latin typeface="Calibri"/>
                <a:cs typeface="Calibri"/>
              </a:rPr>
              <a:t>Adriana </a:t>
            </a:r>
            <a:r>
              <a:rPr lang="lv-LV" sz="1900" b="1" cap="all" spc="55" dirty="0" err="1">
                <a:latin typeface="Calibri"/>
                <a:cs typeface="Calibri"/>
              </a:rPr>
              <a:t>Miroļubova</a:t>
            </a:r>
            <a:r>
              <a:rPr lang="lv-LV" sz="1900" cap="all" spc="45" dirty="0">
                <a:latin typeface="Calibri"/>
                <a:cs typeface="Calibri"/>
              </a:rPr>
              <a:t>,</a:t>
            </a:r>
            <a:endParaRPr lang="lv-LV" sz="1900" cap="all" dirty="0">
              <a:latin typeface="Calibri"/>
              <a:cs typeface="Calibri"/>
            </a:endParaRPr>
          </a:p>
          <a:p>
            <a:pPr marL="12700">
              <a:lnSpc>
                <a:spcPts val="2200"/>
              </a:lnSpc>
            </a:pPr>
            <a:r>
              <a:rPr lang="sv-SE" sz="1900" spc="-15" dirty="0">
                <a:latin typeface="Calibri"/>
                <a:cs typeface="Calibri"/>
              </a:rPr>
              <a:t>Maltas vidusskolas</a:t>
            </a:r>
          </a:p>
          <a:p>
            <a:pPr marL="12700">
              <a:lnSpc>
                <a:spcPts val="2200"/>
              </a:lnSpc>
            </a:pPr>
            <a:r>
              <a:rPr lang="sv-SE" sz="1900" spc="-15" dirty="0">
                <a:latin typeface="Calibri"/>
                <a:cs typeface="Calibri"/>
              </a:rPr>
              <a:t>4.b klase</a:t>
            </a:r>
            <a:endParaRPr lang="sv-SE" sz="19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18785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og with a bone&#10;&#10;Description automatically generated">
            <a:extLst>
              <a:ext uri="{FF2B5EF4-FFF2-40B4-BE49-F238E27FC236}">
                <a16:creationId xmlns:a16="http://schemas.microsoft.com/office/drawing/2014/main" id="{C7668122-A4C7-E6BB-AD1E-FD312605101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688DBA27-9E36-9651-D0CF-3F45056E187F}"/>
              </a:ext>
            </a:extLst>
          </p:cNvPr>
          <p:cNvSpPr txBox="1"/>
          <p:nvPr/>
        </p:nvSpPr>
        <p:spPr>
          <a:xfrm>
            <a:off x="8458200" y="5770190"/>
            <a:ext cx="3276600" cy="859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">
              <a:lnSpc>
                <a:spcPts val="2240"/>
              </a:lnSpc>
              <a:spcBef>
                <a:spcPts val="100"/>
              </a:spcBef>
            </a:pPr>
            <a:r>
              <a:rPr lang="lv-LV" sz="1900" b="1" cap="all" spc="55" dirty="0" err="1">
                <a:latin typeface="Calibri"/>
                <a:cs typeface="Calibri"/>
              </a:rPr>
              <a:t>Ailīna</a:t>
            </a:r>
            <a:r>
              <a:rPr lang="lv-LV" sz="1900" b="1" cap="all" spc="55" dirty="0">
                <a:latin typeface="Calibri"/>
                <a:cs typeface="Calibri"/>
              </a:rPr>
              <a:t> Džana</a:t>
            </a:r>
            <a:r>
              <a:rPr lang="lv-LV" sz="1900" cap="all" spc="45" dirty="0">
                <a:latin typeface="Calibri"/>
                <a:cs typeface="Calibri"/>
              </a:rPr>
              <a:t>,</a:t>
            </a:r>
            <a:endParaRPr lang="lv-LV" sz="1900" cap="all" dirty="0">
              <a:latin typeface="Calibri"/>
              <a:cs typeface="Calibri"/>
            </a:endParaRPr>
          </a:p>
          <a:p>
            <a:pPr marL="12700">
              <a:lnSpc>
                <a:spcPts val="2200"/>
              </a:lnSpc>
            </a:pPr>
            <a:r>
              <a:rPr lang="sv-SE" sz="1900" spc="-15" dirty="0">
                <a:latin typeface="Calibri"/>
                <a:cs typeface="Calibri"/>
              </a:rPr>
              <a:t>Tukuma Mākslas skolas</a:t>
            </a:r>
          </a:p>
          <a:p>
            <a:pPr marL="12700">
              <a:lnSpc>
                <a:spcPts val="2200"/>
              </a:lnSpc>
            </a:pPr>
            <a:r>
              <a:rPr lang="sv-SE" sz="1900" spc="-15" dirty="0">
                <a:latin typeface="Calibri"/>
                <a:cs typeface="Calibri"/>
              </a:rPr>
              <a:t>2. klase</a:t>
            </a:r>
            <a:endParaRPr lang="sv-SE" sz="19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41960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649</Words>
  <Application>Microsoft Office PowerPoint</Application>
  <PresentationFormat>Widescreen</PresentationFormat>
  <Paragraphs>200</Paragraphs>
  <Slides>68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0" baseType="lpstr">
      <vt:lpstr>Calibri</vt:lpstr>
      <vt:lpstr>Office Theme</vt:lpstr>
      <vt:lpstr>PowerPoint Presentation</vt:lpstr>
      <vt:lpstr>1.–4.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2024-02-12T10:06:48Z</dcterms:created>
  <dcterms:modified xsi:type="dcterms:W3CDTF">2024-02-19T18:39:12Z</dcterms:modified>
</cp:coreProperties>
</file>